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67" r:id="rId6"/>
    <p:sldId id="266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836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8983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359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23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8069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52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866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1386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971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23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86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39636-7A6D-4FE8-9DFB-CAF4AE66723E}" type="datetimeFigureOut">
              <a:rPr lang="en-GB" smtClean="0"/>
              <a:t>23/03/2023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9DA8B-9E38-49B1-865C-320496C671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2538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575" y="509953"/>
            <a:ext cx="10058400" cy="5658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8775" y="1608138"/>
            <a:ext cx="9144000" cy="238760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Spring </a:t>
            </a:r>
            <a:r>
              <a:rPr lang="en-US" sz="6600" b="1" dirty="0">
                <a:solidFill>
                  <a:schemeClr val="bg1"/>
                </a:solidFill>
              </a:rPr>
              <a:t>F</a:t>
            </a:r>
            <a:r>
              <a:rPr lang="en-US" sz="6600" b="1" dirty="0" smtClean="0">
                <a:solidFill>
                  <a:schemeClr val="bg1"/>
                </a:solidFill>
              </a:rPr>
              <a:t>ruit and Vegetable Growing</a:t>
            </a:r>
            <a:endParaRPr lang="en-GB" sz="66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68" y="5093923"/>
            <a:ext cx="3257550" cy="933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20" y="5228576"/>
            <a:ext cx="3457575" cy="66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88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Spinach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149362" cy="4351338"/>
          </a:xfrm>
        </p:spPr>
        <p:txBody>
          <a:bodyPr>
            <a:normAutofit lnSpcReduction="10000"/>
          </a:bodyPr>
          <a:lstStyle/>
          <a:p>
            <a:pPr marL="712464" lvl="1" indent="-356232">
              <a:lnSpc>
                <a:spcPct val="120000"/>
              </a:lnSpc>
              <a:buFont typeface="Arial"/>
              <a:buChar char="•"/>
            </a:pPr>
            <a:r>
              <a:rPr lang="en-US" sz="1800" spc="98" dirty="0">
                <a:solidFill>
                  <a:srgbClr val="000000"/>
                </a:solidFill>
              </a:rPr>
              <a:t>Fill a wide, large pot (with drainage holes) 3/4 full with peat-free compost. </a:t>
            </a:r>
          </a:p>
          <a:p>
            <a:pPr marL="712464" lvl="1" indent="-356232">
              <a:lnSpc>
                <a:spcPct val="120000"/>
              </a:lnSpc>
              <a:buFont typeface="Arial"/>
              <a:buChar char="•"/>
            </a:pPr>
            <a:r>
              <a:rPr lang="en-US" sz="1800" spc="98" dirty="0">
                <a:solidFill>
                  <a:srgbClr val="000000"/>
                </a:solidFill>
              </a:rPr>
              <a:t>Sow seeds 1/2 inch deep in containers. </a:t>
            </a:r>
          </a:p>
          <a:p>
            <a:pPr marL="712464" lvl="1" indent="-356232">
              <a:lnSpc>
                <a:spcPct val="120000"/>
              </a:lnSpc>
              <a:buFont typeface="Arial"/>
              <a:buChar char="•"/>
            </a:pPr>
            <a:r>
              <a:rPr lang="en-US" sz="1800" spc="98" dirty="0">
                <a:solidFill>
                  <a:srgbClr val="000000"/>
                </a:solidFill>
              </a:rPr>
              <a:t>Water well. Place pot in semi-shade if sowing in spring, and in a sunny spot in the autumn. </a:t>
            </a:r>
          </a:p>
          <a:p>
            <a:pPr marL="712464" lvl="1" indent="-356232">
              <a:lnSpc>
                <a:spcPct val="120000"/>
              </a:lnSpc>
              <a:buFont typeface="Arial"/>
              <a:buChar char="•"/>
            </a:pPr>
            <a:r>
              <a:rPr lang="en-US" sz="1800" spc="98" dirty="0">
                <a:solidFill>
                  <a:srgbClr val="000000"/>
                </a:solidFill>
              </a:rPr>
              <a:t>Seedlings should germinate in 5-14 days. Thin seedlings out to at least 3 inches apart. </a:t>
            </a:r>
          </a:p>
          <a:p>
            <a:pPr marL="712464" lvl="1" indent="-356232">
              <a:lnSpc>
                <a:spcPct val="120000"/>
              </a:lnSpc>
              <a:buFont typeface="Arial"/>
              <a:buChar char="•"/>
            </a:pPr>
            <a:r>
              <a:rPr lang="en-US" sz="1800" spc="98" dirty="0">
                <a:solidFill>
                  <a:srgbClr val="000000"/>
                </a:solidFill>
              </a:rPr>
              <a:t>Water soil when dry. </a:t>
            </a:r>
          </a:p>
          <a:p>
            <a:pPr marL="712464" lvl="1" indent="-356232">
              <a:lnSpc>
                <a:spcPct val="120000"/>
              </a:lnSpc>
              <a:buFont typeface="Arial"/>
              <a:buChar char="•"/>
            </a:pPr>
            <a:r>
              <a:rPr lang="en-US" sz="1800" spc="98" dirty="0">
                <a:solidFill>
                  <a:srgbClr val="000000"/>
                </a:solidFill>
              </a:rPr>
              <a:t>Your spinach will be ready to harvest in 6-10 weeks!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523" y="1619618"/>
            <a:ext cx="3771900" cy="438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1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will need: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835" y="1182025"/>
            <a:ext cx="3289996" cy="5101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08" y="1982629"/>
            <a:ext cx="4769115" cy="378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46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Radishes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824046" cy="4351338"/>
          </a:xfrm>
        </p:spPr>
        <p:txBody>
          <a:bodyPr>
            <a:normAutofit/>
          </a:bodyPr>
          <a:lstStyle/>
          <a:p>
            <a:pPr marL="734058" lvl="1" indent="-367029" algn="just">
              <a:lnSpc>
                <a:spcPct val="120000"/>
              </a:lnSpc>
              <a:buFont typeface="Arial"/>
              <a:buChar char="•"/>
            </a:pPr>
            <a:r>
              <a:rPr lang="en-US" sz="1800" spc="101" dirty="0">
                <a:solidFill>
                  <a:srgbClr val="000000"/>
                </a:solidFill>
              </a:rPr>
              <a:t>Fill a small pot (with drainage holes) 3/4 full with peat-free compost.</a:t>
            </a:r>
          </a:p>
          <a:p>
            <a:pPr marL="734058" lvl="1" indent="-367029" algn="just">
              <a:lnSpc>
                <a:spcPct val="120000"/>
              </a:lnSpc>
              <a:buFont typeface="Arial"/>
              <a:buChar char="•"/>
            </a:pPr>
            <a:r>
              <a:rPr lang="en-US" sz="1800" spc="101" dirty="0">
                <a:solidFill>
                  <a:srgbClr val="000000"/>
                </a:solidFill>
              </a:rPr>
              <a:t>Sow the seeds in a thin layer on the surface of the compost.</a:t>
            </a:r>
          </a:p>
          <a:p>
            <a:pPr marL="734058" lvl="1" indent="-367029" algn="just">
              <a:lnSpc>
                <a:spcPct val="120000"/>
              </a:lnSpc>
              <a:buFont typeface="Arial"/>
              <a:buChar char="•"/>
            </a:pPr>
            <a:r>
              <a:rPr lang="en-US" sz="1800" spc="101" dirty="0">
                <a:solidFill>
                  <a:srgbClr val="000000"/>
                </a:solidFill>
              </a:rPr>
              <a:t>Cover with a thin layer of compost, water and place on a sunny windowsill.</a:t>
            </a:r>
          </a:p>
          <a:p>
            <a:pPr marL="734058" lvl="1" indent="-367029" algn="just">
              <a:lnSpc>
                <a:spcPct val="120000"/>
              </a:lnSpc>
              <a:buFont typeface="Arial"/>
              <a:buChar char="•"/>
            </a:pPr>
            <a:r>
              <a:rPr lang="en-US" sz="1800" spc="101" dirty="0">
                <a:solidFill>
                  <a:srgbClr val="000000"/>
                </a:solidFill>
              </a:rPr>
              <a:t>In about 4-6 weeks your radishes will be ready to harvest, when the roots are 2-3cm long!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831" y="1690688"/>
            <a:ext cx="3521561" cy="392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5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will need: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531" y="1844288"/>
            <a:ext cx="3630377" cy="4042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08" y="1910078"/>
            <a:ext cx="4594294" cy="391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71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Herbs – Basil/Parsley/Coriander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90038" cy="4351338"/>
          </a:xfrm>
        </p:spPr>
        <p:txBody>
          <a:bodyPr>
            <a:normAutofit/>
          </a:bodyPr>
          <a:lstStyle/>
          <a:p>
            <a:pPr marL="708116" lvl="1" indent="-354058"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Fill a small pot (with drainage holes) 3/4 full with peat-free compost and scatter a few herb seeds over the surface.</a:t>
            </a:r>
          </a:p>
          <a:p>
            <a:pPr marL="708116" lvl="1" indent="-354058"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Cover lightly with compost, water and leave in a sunny windowsill.</a:t>
            </a:r>
          </a:p>
          <a:p>
            <a:pPr marL="708116" lvl="1" indent="-354058"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Transplant the herb to a larger pot once roots begin poling out the bottom of the pot.</a:t>
            </a:r>
          </a:p>
          <a:p>
            <a:pPr marL="708116" lvl="1" indent="-354058">
              <a:lnSpc>
                <a:spcPct val="12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</a:rPr>
              <a:t>Your herbs are ready to harvest when the plants are 15cm tall!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          https://ccea.org.uk/growing/march.php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909" y="1552636"/>
            <a:ext cx="3013285" cy="489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92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will need: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89" y="1473830"/>
            <a:ext cx="3074580" cy="4391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14451"/>
            <a:ext cx="4484077" cy="36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45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Chillis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92162" cy="4351338"/>
          </a:xfrm>
        </p:spPr>
        <p:txBody>
          <a:bodyPr>
            <a:normAutofit/>
          </a:bodyPr>
          <a:lstStyle/>
          <a:p>
            <a:pPr marL="708116" lvl="1" indent="-354058">
              <a:lnSpc>
                <a:spcPct val="12000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Fill a small pot (e.g. 7.5cm) with drainage holes, 3/4 full with peat-free compost.</a:t>
            </a:r>
          </a:p>
          <a:p>
            <a:pPr marL="708116" lvl="1" indent="-354058">
              <a:lnSpc>
                <a:spcPct val="12000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Sow a few seeds on the surface of the soil, cover with thin layer of compost. </a:t>
            </a:r>
          </a:p>
          <a:p>
            <a:pPr marL="708116" lvl="1" indent="-354058">
              <a:lnSpc>
                <a:spcPct val="12000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Water and cover pot top in cling film. Place on a warm, bright windowsill.</a:t>
            </a:r>
          </a:p>
          <a:p>
            <a:pPr marL="708116" lvl="1" indent="-354058">
              <a:lnSpc>
                <a:spcPct val="12000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Remove cling film when seeds germinate, water soil when dry.</a:t>
            </a:r>
          </a:p>
          <a:p>
            <a:pPr marL="708116" lvl="1" indent="-354058">
              <a:lnSpc>
                <a:spcPct val="120000"/>
              </a:lnSpc>
              <a:buFont typeface="Arial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Transplant seedlings into 5cm pots when they reach about 2-3cm tall. Repot as necessary</a:t>
            </a:r>
            <a:r>
              <a:rPr lang="en-US" sz="1800" dirty="0" smtClean="0">
                <a:solidFill>
                  <a:srgbClr val="000000"/>
                </a:solidFill>
              </a:rPr>
              <a:t>.</a:t>
            </a: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325" y="1741671"/>
            <a:ext cx="3359298" cy="451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will need: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773" y="1767785"/>
            <a:ext cx="2959535" cy="398144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1825625"/>
            <a:ext cx="4909773" cy="3923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8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Tomatoes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5026269" cy="4351338"/>
          </a:xfrm>
        </p:spPr>
        <p:txBody>
          <a:bodyPr>
            <a:noAutofit/>
          </a:bodyPr>
          <a:lstStyle/>
          <a:p>
            <a:pPr marL="712464" lvl="1" indent="-356232">
              <a:lnSpc>
                <a:spcPct val="100000"/>
              </a:lnSpc>
              <a:buFont typeface="Arial"/>
              <a:buChar char="•"/>
            </a:pPr>
            <a:r>
              <a:rPr lang="en-US" sz="1800" spc="98" dirty="0">
                <a:solidFill>
                  <a:srgbClr val="000000"/>
                </a:solidFill>
              </a:rPr>
              <a:t>Fill a small pot (e.g. 7.5cm) with drainage holes, 3/4 full with peat-free compost.</a:t>
            </a:r>
          </a:p>
          <a:p>
            <a:pPr marL="712464" lvl="1" indent="-356232">
              <a:lnSpc>
                <a:spcPct val="100000"/>
              </a:lnSpc>
              <a:buFont typeface="Arial"/>
              <a:buChar char="•"/>
            </a:pPr>
            <a:r>
              <a:rPr lang="en-US" sz="1800" spc="98" dirty="0">
                <a:solidFill>
                  <a:srgbClr val="000000"/>
                </a:solidFill>
              </a:rPr>
              <a:t>Sow a few seeds on the surface of the soil, cover with thin layer of compost. </a:t>
            </a:r>
          </a:p>
          <a:p>
            <a:pPr marL="712464" lvl="1" indent="-356232">
              <a:lnSpc>
                <a:spcPct val="100000"/>
              </a:lnSpc>
              <a:buFont typeface="Arial"/>
              <a:buChar char="•"/>
            </a:pPr>
            <a:r>
              <a:rPr lang="en-US" sz="1800" spc="98" dirty="0">
                <a:solidFill>
                  <a:srgbClr val="000000"/>
                </a:solidFill>
              </a:rPr>
              <a:t>Water and cover pot top in cling film. Place on a warm, bright windowsill.</a:t>
            </a:r>
          </a:p>
          <a:p>
            <a:pPr marL="712464" lvl="1" indent="-356232">
              <a:lnSpc>
                <a:spcPct val="100000"/>
              </a:lnSpc>
              <a:buFont typeface="Arial"/>
              <a:buChar char="•"/>
            </a:pPr>
            <a:r>
              <a:rPr lang="en-US" sz="1800" spc="98" dirty="0">
                <a:solidFill>
                  <a:srgbClr val="000000"/>
                </a:solidFill>
              </a:rPr>
              <a:t>Remove cling film when seeds germinate, keep compost damp.</a:t>
            </a:r>
          </a:p>
          <a:p>
            <a:pPr marL="712464" lvl="1" indent="-356232">
              <a:lnSpc>
                <a:spcPct val="100000"/>
              </a:lnSpc>
              <a:buFont typeface="Arial"/>
              <a:buChar char="•"/>
            </a:pPr>
            <a:r>
              <a:rPr lang="en-US" sz="1800" spc="98" dirty="0">
                <a:solidFill>
                  <a:srgbClr val="000000"/>
                </a:solidFill>
              </a:rPr>
              <a:t>Transplant seedlings into 5cm pots when they reach about 2-3cm tall. Repot as necessary.</a:t>
            </a:r>
          </a:p>
          <a:p>
            <a:pPr algn="r">
              <a:lnSpc>
                <a:spcPct val="100000"/>
              </a:lnSpc>
            </a:pPr>
            <a:r>
              <a:rPr lang="en-US" sz="1800" spc="65" dirty="0">
                <a:solidFill>
                  <a:srgbClr val="000000"/>
                </a:solidFill>
              </a:rPr>
              <a:t>How to Grow Tomatoes - BBC Gardeners World Magazine</a:t>
            </a:r>
          </a:p>
          <a:p>
            <a:pPr algn="r">
              <a:lnSpc>
                <a:spcPct val="100000"/>
              </a:lnSpc>
            </a:pPr>
            <a:endParaRPr lang="en-US" sz="1800" spc="65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32" y="1776840"/>
            <a:ext cx="3307013" cy="44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You will need: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049" y="1462085"/>
            <a:ext cx="2919066" cy="4899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37" y="1935810"/>
            <a:ext cx="4871969" cy="395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7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E80366467B8B47AEEDFC485B69C497" ma:contentTypeVersion="14" ma:contentTypeDescription="Create a new document." ma:contentTypeScope="" ma:versionID="72a2db7937bcc5ffda0ad9cd36bf0572">
  <xsd:schema xmlns:xsd="http://www.w3.org/2001/XMLSchema" xmlns:xs="http://www.w3.org/2001/XMLSchema" xmlns:p="http://schemas.microsoft.com/office/2006/metadata/properties" xmlns:ns2="194e5133-23c0-4b3f-b17c-41b26a63803f" xmlns:ns3="173eebc7-d257-4ab0-80dd-e184daeff441" targetNamespace="http://schemas.microsoft.com/office/2006/metadata/properties" ma:root="true" ma:fieldsID="c4850beb9fe9ba1e82fd18d502e1b9d2" ns2:_="" ns3:_="">
    <xsd:import namespace="194e5133-23c0-4b3f-b17c-41b26a63803f"/>
    <xsd:import namespace="173eebc7-d257-4ab0-80dd-e184daeff4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4e5133-23c0-4b3f-b17c-41b26a6380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330538f-b798-4f99-a614-15010ee617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3eebc7-d257-4ab0-80dd-e184daeff44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c8cbfc4-b84f-4aa2-b643-5da7e7f2931b}" ma:internalName="TaxCatchAll" ma:showField="CatchAllData" ma:web="173eebc7-d257-4ab0-80dd-e184daeff4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4e5133-23c0-4b3f-b17c-41b26a63803f">
      <Terms xmlns="http://schemas.microsoft.com/office/infopath/2007/PartnerControls"/>
    </lcf76f155ced4ddcb4097134ff3c332f>
    <TaxCatchAll xmlns="173eebc7-d257-4ab0-80dd-e184daeff441"/>
  </documentManagement>
</p:properties>
</file>

<file path=customXml/itemProps1.xml><?xml version="1.0" encoding="utf-8"?>
<ds:datastoreItem xmlns:ds="http://schemas.openxmlformats.org/officeDocument/2006/customXml" ds:itemID="{90AE4FEF-99E1-4013-82F3-C9401EBB969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4e5133-23c0-4b3f-b17c-41b26a63803f"/>
    <ds:schemaRef ds:uri="173eebc7-d257-4ab0-80dd-e184daeff4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823BEA-76FA-4AFC-A8A8-6FA13A987F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FC8F7AA-BB72-4A9B-88F2-19769F1635FC}">
  <ds:schemaRefs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173eebc7-d257-4ab0-80dd-e184daeff441"/>
    <ds:schemaRef ds:uri="194e5133-23c0-4b3f-b17c-41b26a63803f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419</Words>
  <Application>Microsoft Office PowerPoint</Application>
  <PresentationFormat>Widescreen</PresentationFormat>
  <Paragraphs>37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Spring Fruit and Vegetable Growing</vt:lpstr>
      <vt:lpstr>Radishes</vt:lpstr>
      <vt:lpstr>You will need:</vt:lpstr>
      <vt:lpstr>Herbs – Basil/Parsley/Coriander</vt:lpstr>
      <vt:lpstr>You will need:</vt:lpstr>
      <vt:lpstr>Chillis</vt:lpstr>
      <vt:lpstr>You will need:</vt:lpstr>
      <vt:lpstr>Tomatoes </vt:lpstr>
      <vt:lpstr>You will need:</vt:lpstr>
      <vt:lpstr>Spinach</vt:lpstr>
      <vt:lpstr>You will need: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Spring Fruit and Vegetable Growing</dc:title>
  <dc:creator>Sinead Murray</dc:creator>
  <cp:lastModifiedBy>Sinead Murray</cp:lastModifiedBy>
  <cp:revision>1</cp:revision>
  <dcterms:created xsi:type="dcterms:W3CDTF">2023-03-23T10:47:24Z</dcterms:created>
  <dcterms:modified xsi:type="dcterms:W3CDTF">2023-03-23T10:47:58Z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0x01010014E80366467B8B47AEEDFC485B69C497</vt:lpwstr>
  </property>
</Properties>
</file>