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9_1A674E9C.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1"/>
  </p:notesMasterIdLst>
  <p:sldIdLst>
    <p:sldId id="256" r:id="rId5"/>
    <p:sldId id="257"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258" r:id="rId37"/>
    <p:sldId id="259" r:id="rId38"/>
    <p:sldId id="260" r:id="rId39"/>
    <p:sldId id="261" r:id="rId40"/>
    <p:sldId id="262" r:id="rId41"/>
    <p:sldId id="263" r:id="rId42"/>
    <p:sldId id="264" r:id="rId43"/>
    <p:sldId id="265" r:id="rId44"/>
    <p:sldId id="266" r:id="rId45"/>
    <p:sldId id="267" r:id="rId46"/>
    <p:sldId id="268" r:id="rId47"/>
    <p:sldId id="269" r:id="rId48"/>
    <p:sldId id="270" r:id="rId49"/>
    <p:sldId id="271" r:id="rId50"/>
  </p:sldIdLst>
  <p:sldSz cx="18288000" cy="10287000"/>
  <p:notesSz cx="6858000" cy="9144000"/>
  <p:embeddedFontLst>
    <p:embeddedFont>
      <p:font typeface="Amatic SC" panose="00000500000000000000" pitchFamily="2" charset="-79"/>
      <p:regular r:id="rId52"/>
      <p:bold r:id="rId53"/>
    </p:embeddedFont>
    <p:embeddedFont>
      <p:font typeface="Amatic SC Bold" panose="00000800000000000000" charset="-79"/>
      <p:regular r:id="rId54"/>
      <p:bold r:id="rId55"/>
    </p:embeddedFont>
    <p:embeddedFont>
      <p:font typeface="Muli Bold" panose="020B0604020202020204" charset="0"/>
      <p:regular r:id="rId56"/>
    </p:embeddedFont>
    <p:embeddedFont>
      <p:font typeface="Muli Regular" panose="020B0604020202020204" charset="0"/>
      <p:regular r:id="rId57"/>
    </p:embeddedFont>
    <p:embeddedFont>
      <p:font typeface="Muli Regular Bold" panose="020B0604020202020204" charset="0"/>
      <p:regular r:id="rId58"/>
    </p:embeddedFont>
    <p:embeddedFont>
      <p:font typeface="Wingdings 2" panose="05020102010507070707" pitchFamily="18" charset="2"/>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E5B737-BA1E-FEDD-72E7-67B14C2B4668}" name="Roisin O' Hara" initials="RH" userId="BkemKYdc+jTpPya5mTabFqA1QF+UEjKpIyX9dV2Xwp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6D7D6E-3934-4A45-B0FF-74316338332F}" v="16" dt="2024-03-27T17:07:36.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953" autoAdjust="0"/>
  </p:normalViewPr>
  <p:slideViewPr>
    <p:cSldViewPr>
      <p:cViewPr varScale="1">
        <p:scale>
          <a:sx n="49" d="100"/>
          <a:sy n="49" d="100"/>
        </p:scale>
        <p:origin x="104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2.fntdata"/><Relationship Id="rId58" Type="http://schemas.openxmlformats.org/officeDocument/2006/relationships/font" Target="fonts/font7.fntdata"/><Relationship Id="rId66"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6.fntdata"/><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1.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5.fntdata"/><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ry McKinney" userId="9a14950c-3ff3-4259-b89c-d49d926ccf23" providerId="ADAL" clId="{C06D7D6E-3934-4A45-B0FF-74316338332F}"/>
    <pc:docChg chg="undo custSel modSld">
      <pc:chgData name="Garry McKinney" userId="9a14950c-3ff3-4259-b89c-d49d926ccf23" providerId="ADAL" clId="{C06D7D6E-3934-4A45-B0FF-74316338332F}" dt="2024-03-27T17:18:56.698" v="349" actId="123"/>
      <pc:docMkLst>
        <pc:docMk/>
      </pc:docMkLst>
      <pc:sldChg chg="modSp mod">
        <pc:chgData name="Garry McKinney" userId="9a14950c-3ff3-4259-b89c-d49d926ccf23" providerId="ADAL" clId="{C06D7D6E-3934-4A45-B0FF-74316338332F}" dt="2024-03-27T17:08:24.446" v="120" actId="403"/>
        <pc:sldMkLst>
          <pc:docMk/>
          <pc:sldMk cId="0" sldId="258"/>
        </pc:sldMkLst>
        <pc:spChg chg="mod">
          <ac:chgData name="Garry McKinney" userId="9a14950c-3ff3-4259-b89c-d49d926ccf23" providerId="ADAL" clId="{C06D7D6E-3934-4A45-B0FF-74316338332F}" dt="2024-03-27T17:07:47.382" v="112" actId="123"/>
          <ac:spMkLst>
            <pc:docMk/>
            <pc:sldMk cId="0" sldId="258"/>
            <ac:spMk id="3" creationId="{00000000-0000-0000-0000-000000000000}"/>
          </ac:spMkLst>
        </pc:spChg>
        <pc:spChg chg="mod">
          <ac:chgData name="Garry McKinney" userId="9a14950c-3ff3-4259-b89c-d49d926ccf23" providerId="ADAL" clId="{C06D7D6E-3934-4A45-B0FF-74316338332F}" dt="2024-03-27T17:08:24.446" v="120" actId="403"/>
          <ac:spMkLst>
            <pc:docMk/>
            <pc:sldMk cId="0" sldId="258"/>
            <ac:spMk id="4" creationId="{00000000-0000-0000-0000-000000000000}"/>
          </ac:spMkLst>
        </pc:spChg>
        <pc:grpChg chg="mod">
          <ac:chgData name="Garry McKinney" userId="9a14950c-3ff3-4259-b89c-d49d926ccf23" providerId="ADAL" clId="{C06D7D6E-3934-4A45-B0FF-74316338332F}" dt="2024-03-27T17:07:52.690" v="113" actId="14100"/>
          <ac:grpSpMkLst>
            <pc:docMk/>
            <pc:sldMk cId="0" sldId="258"/>
            <ac:grpSpMk id="2" creationId="{00000000-0000-0000-0000-000000000000}"/>
          </ac:grpSpMkLst>
        </pc:grpChg>
      </pc:sldChg>
      <pc:sldChg chg="modSp mod">
        <pc:chgData name="Garry McKinney" userId="9a14950c-3ff3-4259-b89c-d49d926ccf23" providerId="ADAL" clId="{C06D7D6E-3934-4A45-B0FF-74316338332F}" dt="2024-03-27T17:09:06.697" v="134" actId="113"/>
        <pc:sldMkLst>
          <pc:docMk/>
          <pc:sldMk cId="0" sldId="259"/>
        </pc:sldMkLst>
        <pc:spChg chg="mod">
          <ac:chgData name="Garry McKinney" userId="9a14950c-3ff3-4259-b89c-d49d926ccf23" providerId="ADAL" clId="{C06D7D6E-3934-4A45-B0FF-74316338332F}" dt="2024-03-27T17:08:50.722" v="127" actId="113"/>
          <ac:spMkLst>
            <pc:docMk/>
            <pc:sldMk cId="0" sldId="259"/>
            <ac:spMk id="7" creationId="{00000000-0000-0000-0000-000000000000}"/>
          </ac:spMkLst>
        </pc:spChg>
        <pc:spChg chg="mod">
          <ac:chgData name="Garry McKinney" userId="9a14950c-3ff3-4259-b89c-d49d926ccf23" providerId="ADAL" clId="{C06D7D6E-3934-4A45-B0FF-74316338332F}" dt="2024-03-27T17:09:06.697" v="134" actId="113"/>
          <ac:spMkLst>
            <pc:docMk/>
            <pc:sldMk cId="0" sldId="259"/>
            <ac:spMk id="8" creationId="{00000000-0000-0000-0000-000000000000}"/>
          </ac:spMkLst>
        </pc:spChg>
      </pc:sldChg>
      <pc:sldChg chg="modSp mod">
        <pc:chgData name="Garry McKinney" userId="9a14950c-3ff3-4259-b89c-d49d926ccf23" providerId="ADAL" clId="{C06D7D6E-3934-4A45-B0FF-74316338332F}" dt="2024-03-27T17:09:34.790" v="140" actId="403"/>
        <pc:sldMkLst>
          <pc:docMk/>
          <pc:sldMk cId="0" sldId="261"/>
        </pc:sldMkLst>
        <pc:spChg chg="mod">
          <ac:chgData name="Garry McKinney" userId="9a14950c-3ff3-4259-b89c-d49d926ccf23" providerId="ADAL" clId="{C06D7D6E-3934-4A45-B0FF-74316338332F}" dt="2024-03-27T17:09:34.790" v="140" actId="403"/>
          <ac:spMkLst>
            <pc:docMk/>
            <pc:sldMk cId="0" sldId="261"/>
            <ac:spMk id="8" creationId="{00000000-0000-0000-0000-000000000000}"/>
          </ac:spMkLst>
        </pc:spChg>
      </pc:sldChg>
      <pc:sldChg chg="modSp mod">
        <pc:chgData name="Garry McKinney" userId="9a14950c-3ff3-4259-b89c-d49d926ccf23" providerId="ADAL" clId="{C06D7D6E-3934-4A45-B0FF-74316338332F}" dt="2024-03-27T17:10:24.939" v="152" actId="1076"/>
        <pc:sldMkLst>
          <pc:docMk/>
          <pc:sldMk cId="0" sldId="263"/>
        </pc:sldMkLst>
        <pc:spChg chg="mod">
          <ac:chgData name="Garry McKinney" userId="9a14950c-3ff3-4259-b89c-d49d926ccf23" providerId="ADAL" clId="{C06D7D6E-3934-4A45-B0FF-74316338332F}" dt="2024-03-27T17:10:13.895" v="151" actId="1076"/>
          <ac:spMkLst>
            <pc:docMk/>
            <pc:sldMk cId="0" sldId="263"/>
            <ac:spMk id="5" creationId="{00000000-0000-0000-0000-000000000000}"/>
          </ac:spMkLst>
        </pc:spChg>
        <pc:spChg chg="mod">
          <ac:chgData name="Garry McKinney" userId="9a14950c-3ff3-4259-b89c-d49d926ccf23" providerId="ADAL" clId="{C06D7D6E-3934-4A45-B0FF-74316338332F}" dt="2024-03-27T17:10:24.939" v="152" actId="1076"/>
          <ac:spMkLst>
            <pc:docMk/>
            <pc:sldMk cId="0" sldId="263"/>
            <ac:spMk id="6" creationId="{00000000-0000-0000-0000-000000000000}"/>
          </ac:spMkLst>
        </pc:spChg>
        <pc:grpChg chg="mod">
          <ac:chgData name="Garry McKinney" userId="9a14950c-3ff3-4259-b89c-d49d926ccf23" providerId="ADAL" clId="{C06D7D6E-3934-4A45-B0FF-74316338332F}" dt="2024-03-27T17:10:02.922" v="146" actId="14100"/>
          <ac:grpSpMkLst>
            <pc:docMk/>
            <pc:sldMk cId="0" sldId="263"/>
            <ac:grpSpMk id="2" creationId="{00000000-0000-0000-0000-000000000000}"/>
          </ac:grpSpMkLst>
        </pc:grpChg>
      </pc:sldChg>
      <pc:sldChg chg="modSp mod">
        <pc:chgData name="Garry McKinney" userId="9a14950c-3ff3-4259-b89c-d49d926ccf23" providerId="ADAL" clId="{C06D7D6E-3934-4A45-B0FF-74316338332F}" dt="2024-03-27T17:12:30.202" v="177" actId="2711"/>
        <pc:sldMkLst>
          <pc:docMk/>
          <pc:sldMk cId="0" sldId="264"/>
        </pc:sldMkLst>
        <pc:spChg chg="mod">
          <ac:chgData name="Garry McKinney" userId="9a14950c-3ff3-4259-b89c-d49d926ccf23" providerId="ADAL" clId="{C06D7D6E-3934-4A45-B0FF-74316338332F}" dt="2024-03-27T17:11:19.541" v="162" actId="2711"/>
          <ac:spMkLst>
            <pc:docMk/>
            <pc:sldMk cId="0" sldId="264"/>
            <ac:spMk id="3" creationId="{00000000-0000-0000-0000-000000000000}"/>
          </ac:spMkLst>
        </pc:spChg>
        <pc:spChg chg="mod">
          <ac:chgData name="Garry McKinney" userId="9a14950c-3ff3-4259-b89c-d49d926ccf23" providerId="ADAL" clId="{C06D7D6E-3934-4A45-B0FF-74316338332F}" dt="2024-03-27T17:11:11.215" v="161" actId="2711"/>
          <ac:spMkLst>
            <pc:docMk/>
            <pc:sldMk cId="0" sldId="264"/>
            <ac:spMk id="8" creationId="{00000000-0000-0000-0000-000000000000}"/>
          </ac:spMkLst>
        </pc:spChg>
        <pc:spChg chg="mod">
          <ac:chgData name="Garry McKinney" userId="9a14950c-3ff3-4259-b89c-d49d926ccf23" providerId="ADAL" clId="{C06D7D6E-3934-4A45-B0FF-74316338332F}" dt="2024-03-27T17:11:04.177" v="160" actId="2711"/>
          <ac:spMkLst>
            <pc:docMk/>
            <pc:sldMk cId="0" sldId="264"/>
            <ac:spMk id="9" creationId="{00000000-0000-0000-0000-000000000000}"/>
          </ac:spMkLst>
        </pc:spChg>
        <pc:spChg chg="mod">
          <ac:chgData name="Garry McKinney" userId="9a14950c-3ff3-4259-b89c-d49d926ccf23" providerId="ADAL" clId="{C06D7D6E-3934-4A45-B0FF-74316338332F}" dt="2024-03-27T17:12:30.202" v="177" actId="2711"/>
          <ac:spMkLst>
            <pc:docMk/>
            <pc:sldMk cId="0" sldId="264"/>
            <ac:spMk id="12" creationId="{00000000-0000-0000-0000-000000000000}"/>
          </ac:spMkLst>
        </pc:spChg>
        <pc:spChg chg="mod">
          <ac:chgData name="Garry McKinney" userId="9a14950c-3ff3-4259-b89c-d49d926ccf23" providerId="ADAL" clId="{C06D7D6E-3934-4A45-B0FF-74316338332F}" dt="2024-03-27T17:11:47.152" v="168" actId="2711"/>
          <ac:spMkLst>
            <pc:docMk/>
            <pc:sldMk cId="0" sldId="264"/>
            <ac:spMk id="13" creationId="{00000000-0000-0000-0000-000000000000}"/>
          </ac:spMkLst>
        </pc:spChg>
        <pc:spChg chg="mod">
          <ac:chgData name="Garry McKinney" userId="9a14950c-3ff3-4259-b89c-d49d926ccf23" providerId="ADAL" clId="{C06D7D6E-3934-4A45-B0FF-74316338332F}" dt="2024-03-27T17:12:02.921" v="174" actId="123"/>
          <ac:spMkLst>
            <pc:docMk/>
            <pc:sldMk cId="0" sldId="264"/>
            <ac:spMk id="16" creationId="{00000000-0000-0000-0000-000000000000}"/>
          </ac:spMkLst>
        </pc:spChg>
        <pc:spChg chg="mod">
          <ac:chgData name="Garry McKinney" userId="9a14950c-3ff3-4259-b89c-d49d926ccf23" providerId="ADAL" clId="{C06D7D6E-3934-4A45-B0FF-74316338332F}" dt="2024-03-27T17:12:18.139" v="176" actId="2711"/>
          <ac:spMkLst>
            <pc:docMk/>
            <pc:sldMk cId="0" sldId="264"/>
            <ac:spMk id="17" creationId="{00000000-0000-0000-0000-000000000000}"/>
          </ac:spMkLst>
        </pc:spChg>
      </pc:sldChg>
      <pc:sldChg chg="modSp mod">
        <pc:chgData name="Garry McKinney" userId="9a14950c-3ff3-4259-b89c-d49d926ccf23" providerId="ADAL" clId="{C06D7D6E-3934-4A45-B0FF-74316338332F}" dt="2024-03-27T17:12:50.834" v="182" actId="122"/>
        <pc:sldMkLst>
          <pc:docMk/>
          <pc:sldMk cId="0" sldId="265"/>
        </pc:sldMkLst>
        <pc:spChg chg="mod">
          <ac:chgData name="Garry McKinney" userId="9a14950c-3ff3-4259-b89c-d49d926ccf23" providerId="ADAL" clId="{C06D7D6E-3934-4A45-B0FF-74316338332F}" dt="2024-03-27T17:12:50.834" v="182" actId="122"/>
          <ac:spMkLst>
            <pc:docMk/>
            <pc:sldMk cId="0" sldId="265"/>
            <ac:spMk id="6" creationId="{00000000-0000-0000-0000-000000000000}"/>
          </ac:spMkLst>
        </pc:spChg>
      </pc:sldChg>
      <pc:sldChg chg="modSp mod">
        <pc:chgData name="Garry McKinney" userId="9a14950c-3ff3-4259-b89c-d49d926ccf23" providerId="ADAL" clId="{C06D7D6E-3934-4A45-B0FF-74316338332F}" dt="2024-03-27T17:13:15.415" v="188" actId="14100"/>
        <pc:sldMkLst>
          <pc:docMk/>
          <pc:sldMk cId="0" sldId="266"/>
        </pc:sldMkLst>
        <pc:spChg chg="mod">
          <ac:chgData name="Garry McKinney" userId="9a14950c-3ff3-4259-b89c-d49d926ccf23" providerId="ADAL" clId="{C06D7D6E-3934-4A45-B0FF-74316338332F}" dt="2024-03-27T17:13:09.449" v="187" actId="2711"/>
          <ac:spMkLst>
            <pc:docMk/>
            <pc:sldMk cId="0" sldId="266"/>
            <ac:spMk id="5" creationId="{00000000-0000-0000-0000-000000000000}"/>
          </ac:spMkLst>
        </pc:spChg>
        <pc:grpChg chg="mod">
          <ac:chgData name="Garry McKinney" userId="9a14950c-3ff3-4259-b89c-d49d926ccf23" providerId="ADAL" clId="{C06D7D6E-3934-4A45-B0FF-74316338332F}" dt="2024-03-27T17:13:15.415" v="188" actId="14100"/>
          <ac:grpSpMkLst>
            <pc:docMk/>
            <pc:sldMk cId="0" sldId="266"/>
            <ac:grpSpMk id="4" creationId="{00000000-0000-0000-0000-000000000000}"/>
          </ac:grpSpMkLst>
        </pc:grpChg>
      </pc:sldChg>
      <pc:sldChg chg="modSp mod">
        <pc:chgData name="Garry McKinney" userId="9a14950c-3ff3-4259-b89c-d49d926ccf23" providerId="ADAL" clId="{C06D7D6E-3934-4A45-B0FF-74316338332F}" dt="2024-03-27T17:14:19.235" v="203" actId="123"/>
        <pc:sldMkLst>
          <pc:docMk/>
          <pc:sldMk cId="0" sldId="267"/>
        </pc:sldMkLst>
        <pc:spChg chg="mod">
          <ac:chgData name="Garry McKinney" userId="9a14950c-3ff3-4259-b89c-d49d926ccf23" providerId="ADAL" clId="{C06D7D6E-3934-4A45-B0FF-74316338332F}" dt="2024-03-27T17:14:19.235" v="203" actId="123"/>
          <ac:spMkLst>
            <pc:docMk/>
            <pc:sldMk cId="0" sldId="267"/>
            <ac:spMk id="3" creationId="{00000000-0000-0000-0000-000000000000}"/>
          </ac:spMkLst>
        </pc:spChg>
        <pc:spChg chg="mod">
          <ac:chgData name="Garry McKinney" userId="9a14950c-3ff3-4259-b89c-d49d926ccf23" providerId="ADAL" clId="{C06D7D6E-3934-4A45-B0FF-74316338332F}" dt="2024-03-27T17:13:53.394" v="195" actId="2711"/>
          <ac:spMkLst>
            <pc:docMk/>
            <pc:sldMk cId="0" sldId="267"/>
            <ac:spMk id="10" creationId="{00000000-0000-0000-0000-000000000000}"/>
          </ac:spMkLst>
        </pc:spChg>
        <pc:spChg chg="mod">
          <ac:chgData name="Garry McKinney" userId="9a14950c-3ff3-4259-b89c-d49d926ccf23" providerId="ADAL" clId="{C06D7D6E-3934-4A45-B0FF-74316338332F}" dt="2024-03-27T17:14:06.935" v="199" actId="123"/>
          <ac:spMkLst>
            <pc:docMk/>
            <pc:sldMk cId="0" sldId="267"/>
            <ac:spMk id="11" creationId="{00000000-0000-0000-0000-000000000000}"/>
          </ac:spMkLst>
        </pc:spChg>
        <pc:spChg chg="mod">
          <ac:chgData name="Garry McKinney" userId="9a14950c-3ff3-4259-b89c-d49d926ccf23" providerId="ADAL" clId="{C06D7D6E-3934-4A45-B0FF-74316338332F}" dt="2024-03-27T17:13:36.334" v="191" actId="2711"/>
          <ac:spMkLst>
            <pc:docMk/>
            <pc:sldMk cId="0" sldId="267"/>
            <ac:spMk id="13" creationId="{00000000-0000-0000-0000-000000000000}"/>
          </ac:spMkLst>
        </pc:spChg>
      </pc:sldChg>
      <pc:sldChg chg="addSp delSp modSp mod">
        <pc:chgData name="Garry McKinney" userId="9a14950c-3ff3-4259-b89c-d49d926ccf23" providerId="ADAL" clId="{C06D7D6E-3934-4A45-B0FF-74316338332F}" dt="2024-03-27T17:18:12.224" v="340" actId="123"/>
        <pc:sldMkLst>
          <pc:docMk/>
          <pc:sldMk cId="0" sldId="268"/>
        </pc:sldMkLst>
        <pc:spChg chg="mod">
          <ac:chgData name="Garry McKinney" userId="9a14950c-3ff3-4259-b89c-d49d926ccf23" providerId="ADAL" clId="{C06D7D6E-3934-4A45-B0FF-74316338332F}" dt="2024-03-27T17:14:39.138" v="207" actId="113"/>
          <ac:spMkLst>
            <pc:docMk/>
            <pc:sldMk cId="0" sldId="268"/>
            <ac:spMk id="6" creationId="{00000000-0000-0000-0000-000000000000}"/>
          </ac:spMkLst>
        </pc:spChg>
        <pc:spChg chg="mod">
          <ac:chgData name="Garry McKinney" userId="9a14950c-3ff3-4259-b89c-d49d926ccf23" providerId="ADAL" clId="{C06D7D6E-3934-4A45-B0FF-74316338332F}" dt="2024-03-27T17:14:53.515" v="212" actId="2711"/>
          <ac:spMkLst>
            <pc:docMk/>
            <pc:sldMk cId="0" sldId="268"/>
            <ac:spMk id="7" creationId="{00000000-0000-0000-0000-000000000000}"/>
          </ac:spMkLst>
        </pc:spChg>
        <pc:spChg chg="del topLvl">
          <ac:chgData name="Garry McKinney" userId="9a14950c-3ff3-4259-b89c-d49d926ccf23" providerId="ADAL" clId="{C06D7D6E-3934-4A45-B0FF-74316338332F}" dt="2024-03-27T17:15:26.117" v="217" actId="21"/>
          <ac:spMkLst>
            <pc:docMk/>
            <pc:sldMk cId="0" sldId="268"/>
            <ac:spMk id="9" creationId="{00000000-0000-0000-0000-000000000000}"/>
          </ac:spMkLst>
        </pc:spChg>
        <pc:spChg chg="del topLvl">
          <ac:chgData name="Garry McKinney" userId="9a14950c-3ff3-4259-b89c-d49d926ccf23" providerId="ADAL" clId="{C06D7D6E-3934-4A45-B0FF-74316338332F}" dt="2024-03-27T17:17:16.207" v="327" actId="478"/>
          <ac:spMkLst>
            <pc:docMk/>
            <pc:sldMk cId="0" sldId="268"/>
            <ac:spMk id="10" creationId="{00000000-0000-0000-0000-000000000000}"/>
          </ac:spMkLst>
        </pc:spChg>
        <pc:spChg chg="mod">
          <ac:chgData name="Garry McKinney" userId="9a14950c-3ff3-4259-b89c-d49d926ccf23" providerId="ADAL" clId="{C06D7D6E-3934-4A45-B0FF-74316338332F}" dt="2024-03-27T17:16:36.275" v="235" actId="2711"/>
          <ac:spMkLst>
            <pc:docMk/>
            <pc:sldMk cId="0" sldId="268"/>
            <ac:spMk id="12" creationId="{00000000-0000-0000-0000-000000000000}"/>
          </ac:spMkLst>
        </pc:spChg>
        <pc:spChg chg="mod">
          <ac:chgData name="Garry McKinney" userId="9a14950c-3ff3-4259-b89c-d49d926ccf23" providerId="ADAL" clId="{C06D7D6E-3934-4A45-B0FF-74316338332F}" dt="2024-03-27T17:18:12.224" v="340" actId="123"/>
          <ac:spMkLst>
            <pc:docMk/>
            <pc:sldMk cId="0" sldId="268"/>
            <ac:spMk id="13" creationId="{00000000-0000-0000-0000-000000000000}"/>
          </ac:spMkLst>
        </pc:spChg>
        <pc:spChg chg="del topLvl">
          <ac:chgData name="Garry McKinney" userId="9a14950c-3ff3-4259-b89c-d49d926ccf23" providerId="ADAL" clId="{C06D7D6E-3934-4A45-B0FF-74316338332F}" dt="2024-03-27T17:15:15.633" v="216" actId="21"/>
          <ac:spMkLst>
            <pc:docMk/>
            <pc:sldMk cId="0" sldId="268"/>
            <ac:spMk id="15" creationId="{00000000-0000-0000-0000-000000000000}"/>
          </ac:spMkLst>
        </pc:spChg>
        <pc:spChg chg="del mod topLvl">
          <ac:chgData name="Garry McKinney" userId="9a14950c-3ff3-4259-b89c-d49d926ccf23" providerId="ADAL" clId="{C06D7D6E-3934-4A45-B0FF-74316338332F}" dt="2024-03-27T17:17:16.222" v="329"/>
          <ac:spMkLst>
            <pc:docMk/>
            <pc:sldMk cId="0" sldId="268"/>
            <ac:spMk id="16" creationId="{00000000-0000-0000-0000-000000000000}"/>
          </ac:spMkLst>
        </pc:spChg>
        <pc:spChg chg="mod">
          <ac:chgData name="Garry McKinney" userId="9a14950c-3ff3-4259-b89c-d49d926ccf23" providerId="ADAL" clId="{C06D7D6E-3934-4A45-B0FF-74316338332F}" dt="2024-03-27T17:16:43.348" v="236" actId="403"/>
          <ac:spMkLst>
            <pc:docMk/>
            <pc:sldMk cId="0" sldId="268"/>
            <ac:spMk id="18" creationId="{00000000-0000-0000-0000-000000000000}"/>
          </ac:spMkLst>
        </pc:spChg>
        <pc:spChg chg="mod">
          <ac:chgData name="Garry McKinney" userId="9a14950c-3ff3-4259-b89c-d49d926ccf23" providerId="ADAL" clId="{C06D7D6E-3934-4A45-B0FF-74316338332F}" dt="2024-03-27T17:17:05.322" v="239" actId="20577"/>
          <ac:spMkLst>
            <pc:docMk/>
            <pc:sldMk cId="0" sldId="268"/>
            <ac:spMk id="19" creationId="{00000000-0000-0000-0000-000000000000}"/>
          </ac:spMkLst>
        </pc:spChg>
        <pc:spChg chg="add mod">
          <ac:chgData name="Garry McKinney" userId="9a14950c-3ff3-4259-b89c-d49d926ccf23" providerId="ADAL" clId="{C06D7D6E-3934-4A45-B0FF-74316338332F}" dt="2024-03-27T17:17:53.218" v="338" actId="2711"/>
          <ac:spMkLst>
            <pc:docMk/>
            <pc:sldMk cId="0" sldId="268"/>
            <ac:spMk id="35" creationId="{6F11561E-3992-4D8A-40B0-B72AC2AF4DAE}"/>
          </ac:spMkLst>
        </pc:spChg>
        <pc:grpChg chg="mod">
          <ac:chgData name="Garry McKinney" userId="9a14950c-3ff3-4259-b89c-d49d926ccf23" providerId="ADAL" clId="{C06D7D6E-3934-4A45-B0FF-74316338332F}" dt="2024-03-27T17:14:42.388" v="208" actId="14100"/>
          <ac:grpSpMkLst>
            <pc:docMk/>
            <pc:sldMk cId="0" sldId="268"/>
            <ac:grpSpMk id="5" creationId="{00000000-0000-0000-0000-000000000000}"/>
          </ac:grpSpMkLst>
        </pc:grpChg>
        <pc:grpChg chg="del">
          <ac:chgData name="Garry McKinney" userId="9a14950c-3ff3-4259-b89c-d49d926ccf23" providerId="ADAL" clId="{C06D7D6E-3934-4A45-B0FF-74316338332F}" dt="2024-03-27T17:15:26.117" v="217" actId="21"/>
          <ac:grpSpMkLst>
            <pc:docMk/>
            <pc:sldMk cId="0" sldId="268"/>
            <ac:grpSpMk id="8" creationId="{00000000-0000-0000-0000-000000000000}"/>
          </ac:grpSpMkLst>
        </pc:grpChg>
        <pc:grpChg chg="mod">
          <ac:chgData name="Garry McKinney" userId="9a14950c-3ff3-4259-b89c-d49d926ccf23" providerId="ADAL" clId="{C06D7D6E-3934-4A45-B0FF-74316338332F}" dt="2024-03-27T17:16:14.872" v="229" actId="14100"/>
          <ac:grpSpMkLst>
            <pc:docMk/>
            <pc:sldMk cId="0" sldId="268"/>
            <ac:grpSpMk id="11" creationId="{00000000-0000-0000-0000-000000000000}"/>
          </ac:grpSpMkLst>
        </pc:grpChg>
        <pc:grpChg chg="del">
          <ac:chgData name="Garry McKinney" userId="9a14950c-3ff3-4259-b89c-d49d926ccf23" providerId="ADAL" clId="{C06D7D6E-3934-4A45-B0FF-74316338332F}" dt="2024-03-27T17:15:15.633" v="216" actId="21"/>
          <ac:grpSpMkLst>
            <pc:docMk/>
            <pc:sldMk cId="0" sldId="268"/>
            <ac:grpSpMk id="14" creationId="{00000000-0000-0000-0000-000000000000}"/>
          </ac:grpSpMkLst>
        </pc:grpChg>
        <pc:grpChg chg="mod">
          <ac:chgData name="Garry McKinney" userId="9a14950c-3ff3-4259-b89c-d49d926ccf23" providerId="ADAL" clId="{C06D7D6E-3934-4A45-B0FF-74316338332F}" dt="2024-03-27T17:17:26.828" v="330" actId="14100"/>
          <ac:grpSpMkLst>
            <pc:docMk/>
            <pc:sldMk cId="0" sldId="268"/>
            <ac:grpSpMk id="17" creationId="{00000000-0000-0000-0000-000000000000}"/>
          </ac:grpSpMkLst>
        </pc:grpChg>
      </pc:sldChg>
      <pc:sldChg chg="modSp mod">
        <pc:chgData name="Garry McKinney" userId="9a14950c-3ff3-4259-b89c-d49d926ccf23" providerId="ADAL" clId="{C06D7D6E-3934-4A45-B0FF-74316338332F}" dt="2024-03-27T17:18:56.698" v="349" actId="123"/>
        <pc:sldMkLst>
          <pc:docMk/>
          <pc:sldMk cId="0" sldId="269"/>
        </pc:sldMkLst>
        <pc:spChg chg="mod">
          <ac:chgData name="Garry McKinney" userId="9a14950c-3ff3-4259-b89c-d49d926ccf23" providerId="ADAL" clId="{C06D7D6E-3934-4A45-B0FF-74316338332F}" dt="2024-03-27T17:18:56.698" v="349" actId="123"/>
          <ac:spMkLst>
            <pc:docMk/>
            <pc:sldMk cId="0" sldId="269"/>
            <ac:spMk id="4" creationId="{00000000-0000-0000-0000-000000000000}"/>
          </ac:spMkLst>
        </pc:spChg>
      </pc:sldChg>
      <pc:sldChg chg="modSp mod">
        <pc:chgData name="Garry McKinney" userId="9a14950c-3ff3-4259-b89c-d49d926ccf23" providerId="ADAL" clId="{C06D7D6E-3934-4A45-B0FF-74316338332F}" dt="2024-03-27T17:18:43.209" v="346" actId="123"/>
        <pc:sldMkLst>
          <pc:docMk/>
          <pc:sldMk cId="0" sldId="270"/>
        </pc:sldMkLst>
        <pc:spChg chg="mod">
          <ac:chgData name="Garry McKinney" userId="9a14950c-3ff3-4259-b89c-d49d926ccf23" providerId="ADAL" clId="{C06D7D6E-3934-4A45-B0FF-74316338332F}" dt="2024-03-27T17:18:43.209" v="346" actId="123"/>
          <ac:spMkLst>
            <pc:docMk/>
            <pc:sldMk cId="0" sldId="270"/>
            <ac:spMk id="29" creationId="{00000000-0000-0000-0000-000000000000}"/>
          </ac:spMkLst>
        </pc:spChg>
      </pc:sldChg>
      <pc:sldChg chg="modSp mod">
        <pc:chgData name="Garry McKinney" userId="9a14950c-3ff3-4259-b89c-d49d926ccf23" providerId="ADAL" clId="{C06D7D6E-3934-4A45-B0FF-74316338332F}" dt="2024-03-27T17:18:28.528" v="343" actId="123"/>
        <pc:sldMkLst>
          <pc:docMk/>
          <pc:sldMk cId="0" sldId="271"/>
        </pc:sldMkLst>
        <pc:spChg chg="mod">
          <ac:chgData name="Garry McKinney" userId="9a14950c-3ff3-4259-b89c-d49d926ccf23" providerId="ADAL" clId="{C06D7D6E-3934-4A45-B0FF-74316338332F}" dt="2024-03-27T17:18:28.528" v="343" actId="123"/>
          <ac:spMkLst>
            <pc:docMk/>
            <pc:sldMk cId="0" sldId="271"/>
            <ac:spMk id="4" creationId="{00000000-0000-0000-0000-000000000000}"/>
          </ac:spMkLst>
        </pc:spChg>
      </pc:sldChg>
      <pc:sldChg chg="modSp mod">
        <pc:chgData name="Garry McKinney" userId="9a14950c-3ff3-4259-b89c-d49d926ccf23" providerId="ADAL" clId="{C06D7D6E-3934-4A45-B0FF-74316338332F}" dt="2024-03-27T08:50:44.543" v="0" actId="123"/>
        <pc:sldMkLst>
          <pc:docMk/>
          <pc:sldMk cId="3486945931" sldId="274"/>
        </pc:sldMkLst>
        <pc:spChg chg="mod">
          <ac:chgData name="Garry McKinney" userId="9a14950c-3ff3-4259-b89c-d49d926ccf23" providerId="ADAL" clId="{C06D7D6E-3934-4A45-B0FF-74316338332F}" dt="2024-03-27T08:50:44.543" v="0" actId="123"/>
          <ac:spMkLst>
            <pc:docMk/>
            <pc:sldMk cId="3486945931" sldId="274"/>
            <ac:spMk id="3" creationId="{7A2BAB50-0897-4F5E-BE8D-2F4ACA5DF62D}"/>
          </ac:spMkLst>
        </pc:spChg>
      </pc:sldChg>
      <pc:sldChg chg="modSp mod">
        <pc:chgData name="Garry McKinney" userId="9a14950c-3ff3-4259-b89c-d49d926ccf23" providerId="ADAL" clId="{C06D7D6E-3934-4A45-B0FF-74316338332F}" dt="2024-03-27T08:51:17.145" v="5" actId="27636"/>
        <pc:sldMkLst>
          <pc:docMk/>
          <pc:sldMk cId="2016559677" sldId="276"/>
        </pc:sldMkLst>
        <pc:spChg chg="mod">
          <ac:chgData name="Garry McKinney" userId="9a14950c-3ff3-4259-b89c-d49d926ccf23" providerId="ADAL" clId="{C06D7D6E-3934-4A45-B0FF-74316338332F}" dt="2024-03-27T08:51:17.145" v="5" actId="27636"/>
          <ac:spMkLst>
            <pc:docMk/>
            <pc:sldMk cId="2016559677" sldId="276"/>
            <ac:spMk id="3" creationId="{06ED2BDC-4602-4D20-BA42-DD3D7E70BD35}"/>
          </ac:spMkLst>
        </pc:spChg>
        <pc:picChg chg="mod">
          <ac:chgData name="Garry McKinney" userId="9a14950c-3ff3-4259-b89c-d49d926ccf23" providerId="ADAL" clId="{C06D7D6E-3934-4A45-B0FF-74316338332F}" dt="2024-03-27T08:51:01.724" v="2" actId="14100"/>
          <ac:picMkLst>
            <pc:docMk/>
            <pc:sldMk cId="2016559677" sldId="276"/>
            <ac:picMk id="6" creationId="{4559121F-EB25-4856-8F4A-1F2474C210B0}"/>
          </ac:picMkLst>
        </pc:picChg>
      </pc:sldChg>
      <pc:sldChg chg="modSp mod">
        <pc:chgData name="Garry McKinney" userId="9a14950c-3ff3-4259-b89c-d49d926ccf23" providerId="ADAL" clId="{C06D7D6E-3934-4A45-B0FF-74316338332F}" dt="2024-03-27T08:57:45.336" v="6" actId="123"/>
        <pc:sldMkLst>
          <pc:docMk/>
          <pc:sldMk cId="747721132" sldId="279"/>
        </pc:sldMkLst>
        <pc:spChg chg="mod">
          <ac:chgData name="Garry McKinney" userId="9a14950c-3ff3-4259-b89c-d49d926ccf23" providerId="ADAL" clId="{C06D7D6E-3934-4A45-B0FF-74316338332F}" dt="2024-03-27T08:57:45.336" v="6" actId="123"/>
          <ac:spMkLst>
            <pc:docMk/>
            <pc:sldMk cId="747721132" sldId="279"/>
            <ac:spMk id="3" creationId="{896A767F-0217-4B03-A3EC-67E87994DFF5}"/>
          </ac:spMkLst>
        </pc:spChg>
      </pc:sldChg>
      <pc:sldChg chg="modSp mod">
        <pc:chgData name="Garry McKinney" userId="9a14950c-3ff3-4259-b89c-d49d926ccf23" providerId="ADAL" clId="{C06D7D6E-3934-4A45-B0FF-74316338332F}" dt="2024-03-27T08:57:57.098" v="7" actId="123"/>
        <pc:sldMkLst>
          <pc:docMk/>
          <pc:sldMk cId="4033348528" sldId="281"/>
        </pc:sldMkLst>
        <pc:spChg chg="mod">
          <ac:chgData name="Garry McKinney" userId="9a14950c-3ff3-4259-b89c-d49d926ccf23" providerId="ADAL" clId="{C06D7D6E-3934-4A45-B0FF-74316338332F}" dt="2024-03-27T08:57:57.098" v="7" actId="123"/>
          <ac:spMkLst>
            <pc:docMk/>
            <pc:sldMk cId="4033348528" sldId="281"/>
            <ac:spMk id="3" creationId="{72039700-D518-44AD-8420-93F40BF425DC}"/>
          </ac:spMkLst>
        </pc:spChg>
      </pc:sldChg>
      <pc:sldChg chg="modSp mod">
        <pc:chgData name="Garry McKinney" userId="9a14950c-3ff3-4259-b89c-d49d926ccf23" providerId="ADAL" clId="{C06D7D6E-3934-4A45-B0FF-74316338332F}" dt="2024-03-27T09:01:23.476" v="10" actId="403"/>
        <pc:sldMkLst>
          <pc:docMk/>
          <pc:sldMk cId="1443318505" sldId="283"/>
        </pc:sldMkLst>
        <pc:spChg chg="mod">
          <ac:chgData name="Garry McKinney" userId="9a14950c-3ff3-4259-b89c-d49d926ccf23" providerId="ADAL" clId="{C06D7D6E-3934-4A45-B0FF-74316338332F}" dt="2024-03-27T09:01:23.476" v="10" actId="403"/>
          <ac:spMkLst>
            <pc:docMk/>
            <pc:sldMk cId="1443318505" sldId="283"/>
            <ac:spMk id="3" creationId="{F1385AC3-8562-475C-948C-B81C86C87644}"/>
          </ac:spMkLst>
        </pc:spChg>
      </pc:sldChg>
      <pc:sldChg chg="modSp mod">
        <pc:chgData name="Garry McKinney" userId="9a14950c-3ff3-4259-b89c-d49d926ccf23" providerId="ADAL" clId="{C06D7D6E-3934-4A45-B0FF-74316338332F}" dt="2024-03-27T09:01:42.666" v="11" actId="123"/>
        <pc:sldMkLst>
          <pc:docMk/>
          <pc:sldMk cId="1753383491" sldId="288"/>
        </pc:sldMkLst>
        <pc:spChg chg="mod">
          <ac:chgData name="Garry McKinney" userId="9a14950c-3ff3-4259-b89c-d49d926ccf23" providerId="ADAL" clId="{C06D7D6E-3934-4A45-B0FF-74316338332F}" dt="2024-03-27T09:01:42.666" v="11" actId="123"/>
          <ac:spMkLst>
            <pc:docMk/>
            <pc:sldMk cId="1753383491" sldId="288"/>
            <ac:spMk id="3" creationId="{00000000-0000-0000-0000-000000000000}"/>
          </ac:spMkLst>
        </pc:spChg>
      </pc:sldChg>
      <pc:sldChg chg="modSp mod">
        <pc:chgData name="Garry McKinney" userId="9a14950c-3ff3-4259-b89c-d49d926ccf23" providerId="ADAL" clId="{C06D7D6E-3934-4A45-B0FF-74316338332F}" dt="2024-03-27T09:01:51.744" v="14" actId="27636"/>
        <pc:sldMkLst>
          <pc:docMk/>
          <pc:sldMk cId="249808105" sldId="289"/>
        </pc:sldMkLst>
        <pc:spChg chg="mod">
          <ac:chgData name="Garry McKinney" userId="9a14950c-3ff3-4259-b89c-d49d926ccf23" providerId="ADAL" clId="{C06D7D6E-3934-4A45-B0FF-74316338332F}" dt="2024-03-27T09:01:51.744" v="14" actId="27636"/>
          <ac:spMkLst>
            <pc:docMk/>
            <pc:sldMk cId="249808105" sldId="289"/>
            <ac:spMk id="3" creationId="{00000000-0000-0000-0000-000000000000}"/>
          </ac:spMkLst>
        </pc:spChg>
      </pc:sldChg>
      <pc:sldChg chg="delCm modCm">
        <pc:chgData name="Garry McKinney" userId="9a14950c-3ff3-4259-b89c-d49d926ccf23" providerId="ADAL" clId="{C06D7D6E-3934-4A45-B0FF-74316338332F}" dt="2024-03-27T09:02:10.797" v="16"/>
        <pc:sldMkLst>
          <pc:docMk/>
          <pc:sldMk cId="3773832318" sldId="291"/>
        </pc:sldMkLst>
        <pc:extLst>
          <p:ext xmlns:p="http://schemas.openxmlformats.org/presentationml/2006/main" uri="{D6D511B9-2390-475A-947B-AFAB55BFBCF1}">
            <pc226:cmChg xmlns:pc226="http://schemas.microsoft.com/office/powerpoint/2022/06/main/command" chg="del mod">
              <pc226:chgData name="Garry McKinney" userId="9a14950c-3ff3-4259-b89c-d49d926ccf23" providerId="ADAL" clId="{C06D7D6E-3934-4A45-B0FF-74316338332F}" dt="2024-03-27T09:02:10.797" v="16"/>
              <pc2:cmMkLst xmlns:pc2="http://schemas.microsoft.com/office/powerpoint/2019/9/main/command">
                <pc:docMk/>
                <pc:sldMk cId="3773832318" sldId="291"/>
                <pc2:cmMk id="{1DF45CD5-6D76-4C7E-AFE0-FD36F6929776}"/>
              </pc2:cmMkLst>
            </pc226:cmChg>
          </p:ext>
        </pc:extLst>
      </pc:sldChg>
      <pc:sldChg chg="addSp delSp modSp mod modNotesTx">
        <pc:chgData name="Garry McKinney" userId="9a14950c-3ff3-4259-b89c-d49d926ccf23" providerId="ADAL" clId="{C06D7D6E-3934-4A45-B0FF-74316338332F}" dt="2024-03-27T09:23:20.005" v="56" actId="14100"/>
        <pc:sldMkLst>
          <pc:docMk/>
          <pc:sldMk cId="1191445977" sldId="293"/>
        </pc:sldMkLst>
        <pc:spChg chg="mod">
          <ac:chgData name="Garry McKinney" userId="9a14950c-3ff3-4259-b89c-d49d926ccf23" providerId="ADAL" clId="{C06D7D6E-3934-4A45-B0FF-74316338332F}" dt="2024-03-27T09:23:20.005" v="56" actId="14100"/>
          <ac:spMkLst>
            <pc:docMk/>
            <pc:sldMk cId="1191445977" sldId="293"/>
            <ac:spMk id="3" creationId="{988D10D0-9CE1-AF4B-826E-75B255559F70}"/>
          </ac:spMkLst>
        </pc:spChg>
        <pc:spChg chg="add del">
          <ac:chgData name="Garry McKinney" userId="9a14950c-3ff3-4259-b89c-d49d926ccf23" providerId="ADAL" clId="{C06D7D6E-3934-4A45-B0FF-74316338332F}" dt="2024-03-27T09:21:04.222" v="28" actId="22"/>
          <ac:spMkLst>
            <pc:docMk/>
            <pc:sldMk cId="1191445977" sldId="293"/>
            <ac:spMk id="7" creationId="{90F12518-53AF-8BA8-AB6F-BC79902F7FBC}"/>
          </ac:spMkLst>
        </pc:spChg>
      </pc:sldChg>
      <pc:sldChg chg="modSp mod">
        <pc:chgData name="Garry McKinney" userId="9a14950c-3ff3-4259-b89c-d49d926ccf23" providerId="ADAL" clId="{C06D7D6E-3934-4A45-B0FF-74316338332F}" dt="2024-03-27T09:29:01.361" v="59" actId="403"/>
        <pc:sldMkLst>
          <pc:docMk/>
          <pc:sldMk cId="2138369296" sldId="294"/>
        </pc:sldMkLst>
        <pc:spChg chg="mod">
          <ac:chgData name="Garry McKinney" userId="9a14950c-3ff3-4259-b89c-d49d926ccf23" providerId="ADAL" clId="{C06D7D6E-3934-4A45-B0FF-74316338332F}" dt="2024-03-27T09:29:01.361" v="59" actId="403"/>
          <ac:spMkLst>
            <pc:docMk/>
            <pc:sldMk cId="2138369296" sldId="294"/>
            <ac:spMk id="3" creationId="{4104EC35-0E0F-3B4E-A530-972C71768F22}"/>
          </ac:spMkLst>
        </pc:spChg>
      </pc:sldChg>
      <pc:sldChg chg="modSp mod">
        <pc:chgData name="Garry McKinney" userId="9a14950c-3ff3-4259-b89c-d49d926ccf23" providerId="ADAL" clId="{C06D7D6E-3934-4A45-B0FF-74316338332F}" dt="2024-03-27T09:29:43.777" v="63" actId="123"/>
        <pc:sldMkLst>
          <pc:docMk/>
          <pc:sldMk cId="514456245" sldId="295"/>
        </pc:sldMkLst>
        <pc:spChg chg="mod">
          <ac:chgData name="Garry McKinney" userId="9a14950c-3ff3-4259-b89c-d49d926ccf23" providerId="ADAL" clId="{C06D7D6E-3934-4A45-B0FF-74316338332F}" dt="2024-03-27T09:29:43.777" v="63" actId="123"/>
          <ac:spMkLst>
            <pc:docMk/>
            <pc:sldMk cId="514456245" sldId="295"/>
            <ac:spMk id="3" creationId="{4104EC35-0E0F-3B4E-A530-972C71768F22}"/>
          </ac:spMkLst>
        </pc:spChg>
      </pc:sldChg>
      <pc:sldChg chg="modSp mod">
        <pc:chgData name="Garry McKinney" userId="9a14950c-3ff3-4259-b89c-d49d926ccf23" providerId="ADAL" clId="{C06D7D6E-3934-4A45-B0FF-74316338332F}" dt="2024-03-27T09:30:20.349" v="67" actId="27636"/>
        <pc:sldMkLst>
          <pc:docMk/>
          <pc:sldMk cId="1608476720" sldId="296"/>
        </pc:sldMkLst>
        <pc:spChg chg="mod">
          <ac:chgData name="Garry McKinney" userId="9a14950c-3ff3-4259-b89c-d49d926ccf23" providerId="ADAL" clId="{C06D7D6E-3934-4A45-B0FF-74316338332F}" dt="2024-03-27T09:30:20.349" v="67" actId="27636"/>
          <ac:spMkLst>
            <pc:docMk/>
            <pc:sldMk cId="1608476720" sldId="296"/>
            <ac:spMk id="5" creationId="{3F2E10BE-FCDD-FC4A-A253-D937D14CEF06}"/>
          </ac:spMkLst>
        </pc:spChg>
      </pc:sldChg>
      <pc:sldChg chg="modSp mod">
        <pc:chgData name="Garry McKinney" userId="9a14950c-3ff3-4259-b89c-d49d926ccf23" providerId="ADAL" clId="{C06D7D6E-3934-4A45-B0FF-74316338332F}" dt="2024-03-27T09:30:53.082" v="78" actId="20577"/>
        <pc:sldMkLst>
          <pc:docMk/>
          <pc:sldMk cId="442977948" sldId="297"/>
        </pc:sldMkLst>
        <pc:spChg chg="mod">
          <ac:chgData name="Garry McKinney" userId="9a14950c-3ff3-4259-b89c-d49d926ccf23" providerId="ADAL" clId="{C06D7D6E-3934-4A45-B0FF-74316338332F}" dt="2024-03-27T09:30:53.082" v="78" actId="20577"/>
          <ac:spMkLst>
            <pc:docMk/>
            <pc:sldMk cId="442977948" sldId="297"/>
            <ac:spMk id="5" creationId="{76A686CD-FEAE-434A-9B42-3202D1B47B60}"/>
          </ac:spMkLst>
        </pc:spChg>
      </pc:sldChg>
      <pc:sldChg chg="addSp modSp mod">
        <pc:chgData name="Garry McKinney" userId="9a14950c-3ff3-4259-b89c-d49d926ccf23" providerId="ADAL" clId="{C06D7D6E-3934-4A45-B0FF-74316338332F}" dt="2024-03-27T17:04:16.390" v="91" actId="14100"/>
        <pc:sldMkLst>
          <pc:docMk/>
          <pc:sldMk cId="1153201078" sldId="299"/>
        </pc:sldMkLst>
        <pc:spChg chg="mod">
          <ac:chgData name="Garry McKinney" userId="9a14950c-3ff3-4259-b89c-d49d926ccf23" providerId="ADAL" clId="{C06D7D6E-3934-4A45-B0FF-74316338332F}" dt="2024-03-27T17:01:20.014" v="87" actId="123"/>
          <ac:spMkLst>
            <pc:docMk/>
            <pc:sldMk cId="1153201078" sldId="299"/>
            <ac:spMk id="3" creationId="{86A7EE7D-9DAA-664D-A488-D2A3B795FBC5}"/>
          </ac:spMkLst>
        </pc:spChg>
        <pc:picChg chg="add mod">
          <ac:chgData name="Garry McKinney" userId="9a14950c-3ff3-4259-b89c-d49d926ccf23" providerId="ADAL" clId="{C06D7D6E-3934-4A45-B0FF-74316338332F}" dt="2024-03-27T17:04:16.390" v="91" actId="14100"/>
          <ac:picMkLst>
            <pc:docMk/>
            <pc:sldMk cId="1153201078" sldId="299"/>
            <ac:picMk id="1026" creationId="{C418F6A3-B37A-7E03-C630-6882161046B7}"/>
          </ac:picMkLst>
        </pc:picChg>
      </pc:sldChg>
      <pc:sldChg chg="addSp modSp mod">
        <pc:chgData name="Garry McKinney" userId="9a14950c-3ff3-4259-b89c-d49d926ccf23" providerId="ADAL" clId="{C06D7D6E-3934-4A45-B0FF-74316338332F}" dt="2024-03-27T17:05:37.544" v="101" actId="14100"/>
        <pc:sldMkLst>
          <pc:docMk/>
          <pc:sldMk cId="725955120" sldId="300"/>
        </pc:sldMkLst>
        <pc:spChg chg="mod">
          <ac:chgData name="Garry McKinney" userId="9a14950c-3ff3-4259-b89c-d49d926ccf23" providerId="ADAL" clId="{C06D7D6E-3934-4A45-B0FF-74316338332F}" dt="2024-03-27T17:04:31.827" v="97" actId="27636"/>
          <ac:spMkLst>
            <pc:docMk/>
            <pc:sldMk cId="725955120" sldId="300"/>
            <ac:spMk id="3" creationId="{EEAB85AF-2DB9-344A-91AA-CC78C2C1AC16}"/>
          </ac:spMkLst>
        </pc:spChg>
        <pc:picChg chg="add mod">
          <ac:chgData name="Garry McKinney" userId="9a14950c-3ff3-4259-b89c-d49d926ccf23" providerId="ADAL" clId="{C06D7D6E-3934-4A45-B0FF-74316338332F}" dt="2024-03-27T17:05:37.544" v="101" actId="14100"/>
          <ac:picMkLst>
            <pc:docMk/>
            <pc:sldMk cId="725955120" sldId="300"/>
            <ac:picMk id="2050" creationId="{8D3E4FD0-6859-C9E2-4AEA-EE8DBE7F8020}"/>
          </ac:picMkLst>
        </pc:picChg>
      </pc:sldChg>
      <pc:sldChg chg="addSp delSp modSp mod">
        <pc:chgData name="Garry McKinney" userId="9a14950c-3ff3-4259-b89c-d49d926ccf23" providerId="ADAL" clId="{C06D7D6E-3934-4A45-B0FF-74316338332F}" dt="2024-03-27T17:07:36.958" v="111" actId="14100"/>
        <pc:sldMkLst>
          <pc:docMk/>
          <pc:sldMk cId="3207387194" sldId="301"/>
        </pc:sldMkLst>
        <pc:spChg chg="mod">
          <ac:chgData name="Garry McKinney" userId="9a14950c-3ff3-4259-b89c-d49d926ccf23" providerId="ADAL" clId="{C06D7D6E-3934-4A45-B0FF-74316338332F}" dt="2024-03-27T17:05:50.421" v="103" actId="403"/>
          <ac:spMkLst>
            <pc:docMk/>
            <pc:sldMk cId="3207387194" sldId="301"/>
            <ac:spMk id="3" creationId="{274ECCA4-F7CC-7947-A808-E0226ED41F73}"/>
          </ac:spMkLst>
        </pc:spChg>
        <pc:picChg chg="add del mod">
          <ac:chgData name="Garry McKinney" userId="9a14950c-3ff3-4259-b89c-d49d926ccf23" providerId="ADAL" clId="{C06D7D6E-3934-4A45-B0FF-74316338332F}" dt="2024-03-27T17:07:10.280" v="107" actId="478"/>
          <ac:picMkLst>
            <pc:docMk/>
            <pc:sldMk cId="3207387194" sldId="301"/>
            <ac:picMk id="3074" creationId="{F5A941E6-E7A9-D404-3615-A8745A2E8D9A}"/>
          </ac:picMkLst>
        </pc:picChg>
        <pc:picChg chg="add mod">
          <ac:chgData name="Garry McKinney" userId="9a14950c-3ff3-4259-b89c-d49d926ccf23" providerId="ADAL" clId="{C06D7D6E-3934-4A45-B0FF-74316338332F}" dt="2024-03-27T17:07:36.958" v="111" actId="14100"/>
          <ac:picMkLst>
            <pc:docMk/>
            <pc:sldMk cId="3207387194" sldId="301"/>
            <ac:picMk id="3076" creationId="{23937816-87CA-1643-26B1-44824D6F3D42}"/>
          </ac:picMkLst>
        </pc:picChg>
      </pc:sldChg>
    </pc:docChg>
  </pc:docChgLst>
  <pc:docChgLst>
    <pc:chgData name="Roisin O' Hara" userId="BkemKYdc+jTpPya5mTabFqA1QF+UEjKpIyX9dV2Xwpc=" providerId="None" clId="Web-{8C830B4F-0494-43D9-89D1-ABA70D2A14CD}"/>
    <pc:docChg chg="mod modSld">
      <pc:chgData name="Roisin O' Hara" userId="BkemKYdc+jTpPya5mTabFqA1QF+UEjKpIyX9dV2Xwpc=" providerId="None" clId="Web-{8C830B4F-0494-43D9-89D1-ABA70D2A14CD}" dt="2021-07-22T15:16:29.170" v="4"/>
      <pc:docMkLst>
        <pc:docMk/>
      </pc:docMkLst>
      <pc:sldChg chg="addCm">
        <pc:chgData name="Roisin O' Hara" userId="BkemKYdc+jTpPya5mTabFqA1QF+UEjKpIyX9dV2Xwpc=" providerId="None" clId="Web-{8C830B4F-0494-43D9-89D1-ABA70D2A14CD}" dt="2021-07-22T15:15:27.559" v="1"/>
        <pc:sldMkLst>
          <pc:docMk/>
          <pc:sldMk cId="3773832318" sldId="291"/>
        </pc:sldMkLst>
      </pc:sldChg>
      <pc:sldChg chg="modSp">
        <pc:chgData name="Roisin O' Hara" userId="BkemKYdc+jTpPya5mTabFqA1QF+UEjKpIyX9dV2Xwpc=" providerId="None" clId="Web-{8C830B4F-0494-43D9-89D1-ABA70D2A14CD}" dt="2021-07-22T15:15:56.841" v="3" actId="20577"/>
        <pc:sldMkLst>
          <pc:docMk/>
          <pc:sldMk cId="1608476720" sldId="296"/>
        </pc:sldMkLst>
        <pc:spChg chg="mod">
          <ac:chgData name="Roisin O' Hara" userId="BkemKYdc+jTpPya5mTabFqA1QF+UEjKpIyX9dV2Xwpc=" providerId="None" clId="Web-{8C830B4F-0494-43D9-89D1-ABA70D2A14CD}" dt="2021-07-22T15:15:56.841" v="3" actId="20577"/>
          <ac:spMkLst>
            <pc:docMk/>
            <pc:sldMk cId="1608476720" sldId="296"/>
            <ac:spMk id="5" creationId="{3F2E10BE-FCDD-FC4A-A253-D937D14CEF06}"/>
          </ac:spMkLst>
        </pc:spChg>
      </pc:sldChg>
      <pc:sldChg chg="addCm">
        <pc:chgData name="Roisin O' Hara" userId="BkemKYdc+jTpPya5mTabFqA1QF+UEjKpIyX9dV2Xwpc=" providerId="None" clId="Web-{8C830B4F-0494-43D9-89D1-ABA70D2A14CD}" dt="2021-07-22T15:16:29.170" v="4"/>
        <pc:sldMkLst>
          <pc:docMk/>
          <pc:sldMk cId="442977948" sldId="297"/>
        </pc:sldMkLst>
      </pc:sldChg>
    </pc:docChg>
  </pc:docChgLst>
</pc:chgInfo>
</file>

<file path=ppt/comments/modernComment_129_1A674E9C.xml><?xml version="1.0" encoding="utf-8"?>
<p188:cmLst xmlns:a="http://schemas.openxmlformats.org/drawingml/2006/main" xmlns:r="http://schemas.openxmlformats.org/officeDocument/2006/relationships" xmlns:p188="http://schemas.microsoft.com/office/powerpoint/2018/8/main">
  <p188:cm id="{090603BF-5E5F-45A7-BF6D-EA0BC87742D9}" authorId="{84E5B737-BA1E-FEDD-72E7-67B14C2B4668}" created="2021-07-22T15:16:29.170">
    <pc:sldMkLst xmlns:pc="http://schemas.microsoft.com/office/powerpoint/2013/main/command">
      <pc:docMk/>
      <pc:sldMk cId="442977948" sldId="297"/>
    </pc:sldMkLst>
    <p188:txBody>
      <a:bodyPr/>
      <a:lstStyle/>
      <a:p>
        <a:r>
          <a:rPr lang="en-GB"/>
          <a:t>Great to include this discussion!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21AD8-C770-488A-A713-8E963A71D5A7}" type="datetimeFigureOut">
              <a:rPr lang="en-GB" smtClean="0"/>
              <a:t>27/03/2024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399F1-E9B8-43AD-B373-EE57D0665862}" type="slidenum">
              <a:rPr lang="en-GB" smtClean="0"/>
              <a:t>‹#›</a:t>
            </a:fld>
            <a:endParaRPr lang="en-GB"/>
          </a:p>
        </p:txBody>
      </p:sp>
    </p:spTree>
    <p:extLst>
      <p:ext uri="{BB962C8B-B14F-4D97-AF65-F5344CB8AC3E}">
        <p14:creationId xmlns:p14="http://schemas.microsoft.com/office/powerpoint/2010/main" val="6846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17</a:t>
            </a:fld>
            <a:endParaRPr lang="en-GB"/>
          </a:p>
        </p:txBody>
      </p:sp>
    </p:spTree>
    <p:extLst>
      <p:ext uri="{BB962C8B-B14F-4D97-AF65-F5344CB8AC3E}">
        <p14:creationId xmlns:p14="http://schemas.microsoft.com/office/powerpoint/2010/main" val="3818838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967227-D71D-4D30-8619-0240CB93EDCE}" type="slidenum">
              <a:rPr lang="en-GB" smtClean="0"/>
              <a:t>19</a:t>
            </a:fld>
            <a:endParaRPr lang="en-GB"/>
          </a:p>
        </p:txBody>
      </p:sp>
    </p:spTree>
    <p:extLst>
      <p:ext uri="{BB962C8B-B14F-4D97-AF65-F5344CB8AC3E}">
        <p14:creationId xmlns:p14="http://schemas.microsoft.com/office/powerpoint/2010/main" val="306998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link attached: </a:t>
            </a:r>
            <a:r>
              <a:rPr lang="en-US" b="1" i="1" dirty="0"/>
              <a:t>https://youtu.be/E6pjj2gVnWA?si=F7vYIYVV5cSM8Ls_</a:t>
            </a:r>
            <a:endParaRPr lang="en-GB" b="1" i="1" dirty="0"/>
          </a:p>
        </p:txBody>
      </p:sp>
      <p:sp>
        <p:nvSpPr>
          <p:cNvPr id="4" name="Slide Number Placeholder 3"/>
          <p:cNvSpPr>
            <a:spLocks noGrp="1"/>
          </p:cNvSpPr>
          <p:nvPr>
            <p:ph type="sldNum" sz="quarter" idx="5"/>
          </p:nvPr>
        </p:nvSpPr>
        <p:spPr/>
        <p:txBody>
          <a:bodyPr/>
          <a:lstStyle/>
          <a:p>
            <a:fld id="{DE6399F1-E9B8-43AD-B373-EE57D0665862}" type="slidenum">
              <a:rPr lang="en-GB" smtClean="0"/>
              <a:t>24</a:t>
            </a:fld>
            <a:endParaRPr lang="en-GB"/>
          </a:p>
        </p:txBody>
      </p:sp>
    </p:spTree>
    <p:extLst>
      <p:ext uri="{BB962C8B-B14F-4D97-AF65-F5344CB8AC3E}">
        <p14:creationId xmlns:p14="http://schemas.microsoft.com/office/powerpoint/2010/main" val="4175010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Definitions form Oxford Languages.</a:t>
            </a:r>
          </a:p>
        </p:txBody>
      </p:sp>
      <p:sp>
        <p:nvSpPr>
          <p:cNvPr id="4" name="Slide Number Placeholder 3"/>
          <p:cNvSpPr>
            <a:spLocks noGrp="1"/>
          </p:cNvSpPr>
          <p:nvPr>
            <p:ph type="sldNum" sz="quarter" idx="5"/>
          </p:nvPr>
        </p:nvSpPr>
        <p:spPr/>
        <p:txBody>
          <a:bodyPr/>
          <a:lstStyle/>
          <a:p>
            <a:fld id="{A2ED1093-97D3-CA43-88A6-C8C1B64BE21C}" type="slidenum">
              <a:rPr lang="en-US" smtClean="0"/>
              <a:t>30</a:t>
            </a:fld>
            <a:endParaRPr lang="en-US"/>
          </a:p>
        </p:txBody>
      </p:sp>
    </p:spTree>
    <p:extLst>
      <p:ext uri="{BB962C8B-B14F-4D97-AF65-F5344CB8AC3E}">
        <p14:creationId xmlns:p14="http://schemas.microsoft.com/office/powerpoint/2010/main" val="249036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found in Key Stage 4 resource booklet</a:t>
            </a:r>
          </a:p>
        </p:txBody>
      </p:sp>
      <p:sp>
        <p:nvSpPr>
          <p:cNvPr id="4" name="Slide Number Placeholder 3"/>
          <p:cNvSpPr>
            <a:spLocks noGrp="1"/>
          </p:cNvSpPr>
          <p:nvPr>
            <p:ph type="sldNum" sz="quarter" idx="5"/>
          </p:nvPr>
        </p:nvSpPr>
        <p:spPr/>
        <p:txBody>
          <a:bodyPr/>
          <a:lstStyle/>
          <a:p>
            <a:fld id="{A2ED1093-97D3-CA43-88A6-C8C1B64BE21C}" type="slidenum">
              <a:rPr lang="en-US" smtClean="0"/>
              <a:t>31</a:t>
            </a:fld>
            <a:endParaRPr lang="en-US"/>
          </a:p>
        </p:txBody>
      </p:sp>
    </p:spTree>
    <p:extLst>
      <p:ext uri="{BB962C8B-B14F-4D97-AF65-F5344CB8AC3E}">
        <p14:creationId xmlns:p14="http://schemas.microsoft.com/office/powerpoint/2010/main" val="2657832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1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eg"/><Relationship Id="rId16"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png"/><Relationship Id="rId7" Type="http://schemas.openxmlformats.org/officeDocument/2006/relationships/image" Target="../media/image37.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35.png"/><Relationship Id="rId4" Type="http://schemas.openxmlformats.org/officeDocument/2006/relationships/image" Target="../media/image48.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5.png"/><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54.png"/><Relationship Id="rId7" Type="http://schemas.openxmlformats.org/officeDocument/2006/relationships/image" Target="../media/image36.png"/><Relationship Id="rId2" Type="http://schemas.openxmlformats.org/officeDocument/2006/relationships/image" Target="../media/image61.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63.png"/><Relationship Id="rId10" Type="http://schemas.openxmlformats.org/officeDocument/2006/relationships/image" Target="../media/image38.png"/><Relationship Id="rId4" Type="http://schemas.openxmlformats.org/officeDocument/2006/relationships/image" Target="../media/image46.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70.jpe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4.png"/><Relationship Id="rId7" Type="http://schemas.openxmlformats.org/officeDocument/2006/relationships/image" Target="../media/image74.png"/><Relationship Id="rId12"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8.png"/><Relationship Id="rId5" Type="http://schemas.openxmlformats.org/officeDocument/2006/relationships/image" Target="../media/image73.png"/><Relationship Id="rId10" Type="http://schemas.openxmlformats.org/officeDocument/2006/relationships/image" Target="../media/image55.png"/><Relationship Id="rId4" Type="http://schemas.openxmlformats.org/officeDocument/2006/relationships/image" Target="../media/image72.png"/><Relationship Id="rId9"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0.wdp"/><Relationship Id="rId18" Type="http://schemas.microsoft.com/office/2007/relationships/hdphoto" Target="../media/hdphoto15.wdp"/><Relationship Id="rId26" Type="http://schemas.microsoft.com/office/2007/relationships/hdphoto" Target="../media/hdphoto23.wdp"/><Relationship Id="rId3" Type="http://schemas.microsoft.com/office/2007/relationships/hdphoto" Target="../media/hdphoto1.wdp"/><Relationship Id="rId21" Type="http://schemas.microsoft.com/office/2007/relationships/hdphoto" Target="../media/hdphoto18.wdp"/><Relationship Id="rId7" Type="http://schemas.microsoft.com/office/2007/relationships/hdphoto" Target="../media/hdphoto4.wdp"/><Relationship Id="rId12" Type="http://schemas.microsoft.com/office/2007/relationships/hdphoto" Target="../media/hdphoto9.wdp"/><Relationship Id="rId17" Type="http://schemas.microsoft.com/office/2007/relationships/hdphoto" Target="../media/hdphoto14.wdp"/><Relationship Id="rId25" Type="http://schemas.microsoft.com/office/2007/relationships/hdphoto" Target="../media/hdphoto22.wdp"/><Relationship Id="rId2" Type="http://schemas.openxmlformats.org/officeDocument/2006/relationships/image" Target="../media/image83.png"/><Relationship Id="rId16" Type="http://schemas.microsoft.com/office/2007/relationships/hdphoto" Target="../media/hdphoto13.wdp"/><Relationship Id="rId20" Type="http://schemas.microsoft.com/office/2007/relationships/hdphoto" Target="../media/hdphoto17.wdp"/><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8.wdp"/><Relationship Id="rId24" Type="http://schemas.microsoft.com/office/2007/relationships/hdphoto" Target="../media/hdphoto21.wdp"/><Relationship Id="rId5" Type="http://schemas.microsoft.com/office/2007/relationships/hdphoto" Target="../media/hdphoto2.wdp"/><Relationship Id="rId15" Type="http://schemas.microsoft.com/office/2007/relationships/hdphoto" Target="../media/hdphoto12.wdp"/><Relationship Id="rId23" Type="http://schemas.microsoft.com/office/2007/relationships/hdphoto" Target="../media/hdphoto20.wdp"/><Relationship Id="rId28" Type="http://schemas.microsoft.com/office/2007/relationships/hdphoto" Target="../media/hdphoto25.wdp"/><Relationship Id="rId10" Type="http://schemas.microsoft.com/office/2007/relationships/hdphoto" Target="../media/hdphoto7.wdp"/><Relationship Id="rId19" Type="http://schemas.microsoft.com/office/2007/relationships/hdphoto" Target="../media/hdphoto16.wdp"/><Relationship Id="rId4" Type="http://schemas.openxmlformats.org/officeDocument/2006/relationships/image" Target="../media/image84.png"/><Relationship Id="rId9" Type="http://schemas.microsoft.com/office/2007/relationships/hdphoto" Target="../media/hdphoto6.wdp"/><Relationship Id="rId14" Type="http://schemas.microsoft.com/office/2007/relationships/hdphoto" Target="../media/hdphoto11.wdp"/><Relationship Id="rId22" Type="http://schemas.microsoft.com/office/2007/relationships/hdphoto" Target="../media/hdphoto19.wdp"/><Relationship Id="rId27" Type="http://schemas.microsoft.com/office/2007/relationships/hdphoto" Target="../media/hdphoto24.wdp"/></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microsoft.com/office/2018/10/relationships/comments" Target="../comments/modernComment_129_1A674E9C.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tiff"/><Relationship Id="rId1" Type="http://schemas.openxmlformats.org/officeDocument/2006/relationships/slideLayout" Target="../slideLayouts/slideLayout2.xml"/><Relationship Id="rId4" Type="http://schemas.microsoft.com/office/2007/relationships/hdphoto" Target="../media/hdphoto26.wdp"/></Relationships>
</file>

<file path=ppt/slides/_rels/slide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2.png"/></Relationships>
</file>

<file path=ppt/slides/_rels/slide3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32.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2.png"/><Relationship Id="rId7" Type="http://schemas.openxmlformats.org/officeDocument/2006/relationships/image" Target="../media/image95.pn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98.pn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image" Target="../media/image38.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97.png"/><Relationship Id="rId11" Type="http://schemas.openxmlformats.org/officeDocument/2006/relationships/image" Target="../media/image35.png"/><Relationship Id="rId5" Type="http://schemas.openxmlformats.org/officeDocument/2006/relationships/image" Target="../media/image25.png"/><Relationship Id="rId10" Type="http://schemas.openxmlformats.org/officeDocument/2006/relationships/image" Target="../media/image37.png"/><Relationship Id="rId4" Type="http://schemas.openxmlformats.org/officeDocument/2006/relationships/image" Target="../media/image96.png"/><Relationship Id="rId9" Type="http://schemas.openxmlformats.org/officeDocument/2006/relationships/image" Target="../media/image48.png"/><Relationship Id="rId1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5.png"/><Relationship Id="rId7" Type="http://schemas.openxmlformats.org/officeDocument/2006/relationships/image" Target="../media/image38.png"/><Relationship Id="rId12" Type="http://schemas.openxmlformats.org/officeDocument/2006/relationships/image" Target="../media/image8.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35.png"/><Relationship Id="rId5" Type="http://schemas.openxmlformats.org/officeDocument/2006/relationships/image" Target="../media/image100.png"/><Relationship Id="rId10" Type="http://schemas.openxmlformats.org/officeDocument/2006/relationships/image" Target="../media/image37.png"/><Relationship Id="rId4" Type="http://schemas.openxmlformats.org/officeDocument/2006/relationships/image" Target="../media/image99.png"/><Relationship Id="rId9" Type="http://schemas.openxmlformats.org/officeDocument/2006/relationships/image" Target="../media/image48.png"/></Relationships>
</file>

<file path=ppt/slides/_rels/slide36.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3.png"/><Relationship Id="rId7" Type="http://schemas.openxmlformats.org/officeDocument/2006/relationships/image" Target="../media/image106.png"/><Relationship Id="rId2"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8.png"/><Relationship Id="rId5" Type="http://schemas.openxmlformats.org/officeDocument/2006/relationships/image" Target="../media/image105.png"/><Relationship Id="rId10" Type="http://schemas.openxmlformats.org/officeDocument/2006/relationships/image" Target="../media/image109.png"/><Relationship Id="rId4" Type="http://schemas.openxmlformats.org/officeDocument/2006/relationships/image" Target="../media/image104.png"/><Relationship Id="rId9" Type="http://schemas.openxmlformats.org/officeDocument/2006/relationships/image" Target="../media/image108.png"/></Relationships>
</file>

<file path=ppt/slides/_rels/slide3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7.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pn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111.jpeg"/><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8.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4.jpeg"/><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115.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112.png"/><Relationship Id="rId4" Type="http://schemas.openxmlformats.org/officeDocument/2006/relationships/image" Target="../media/image101.png"/></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8.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117.jpeg"/><Relationship Id="rId4" Type="http://schemas.openxmlformats.org/officeDocument/2006/relationships/image" Target="../media/image116.png"/></Relationships>
</file>

<file path=ppt/slides/_rels/slide45.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22.png"/><Relationship Id="rId18" Type="http://schemas.openxmlformats.org/officeDocument/2006/relationships/image" Target="../media/image57.png"/><Relationship Id="rId26" Type="http://schemas.openxmlformats.org/officeDocument/2006/relationships/image" Target="../media/image132.png"/><Relationship Id="rId3" Type="http://schemas.openxmlformats.org/officeDocument/2006/relationships/image" Target="../media/image34.png"/><Relationship Id="rId21" Type="http://schemas.openxmlformats.org/officeDocument/2006/relationships/image" Target="../media/image128.png"/><Relationship Id="rId7" Type="http://schemas.openxmlformats.org/officeDocument/2006/relationships/image" Target="../media/image120.png"/><Relationship Id="rId12" Type="http://schemas.openxmlformats.org/officeDocument/2006/relationships/image" Target="../media/image73.png"/><Relationship Id="rId17" Type="http://schemas.openxmlformats.org/officeDocument/2006/relationships/image" Target="../media/image125.png"/><Relationship Id="rId25" Type="http://schemas.openxmlformats.org/officeDocument/2006/relationships/image" Target="../media/image131.png"/><Relationship Id="rId2" Type="http://schemas.openxmlformats.org/officeDocument/2006/relationships/image" Target="../media/image118.png"/><Relationship Id="rId16" Type="http://schemas.openxmlformats.org/officeDocument/2006/relationships/image" Target="../media/image56.png"/><Relationship Id="rId20"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119.png"/><Relationship Id="rId11" Type="http://schemas.openxmlformats.org/officeDocument/2006/relationships/image" Target="../media/image121.png"/><Relationship Id="rId24" Type="http://schemas.openxmlformats.org/officeDocument/2006/relationships/image" Target="../media/image46.png"/><Relationship Id="rId5" Type="http://schemas.openxmlformats.org/officeDocument/2006/relationships/image" Target="../media/image33.png"/><Relationship Id="rId15" Type="http://schemas.openxmlformats.org/officeDocument/2006/relationships/image" Target="../media/image124.png"/><Relationship Id="rId23" Type="http://schemas.openxmlformats.org/officeDocument/2006/relationships/image" Target="../media/image130.png"/><Relationship Id="rId28" Type="http://schemas.openxmlformats.org/officeDocument/2006/relationships/image" Target="../media/image8.png"/><Relationship Id="rId10" Type="http://schemas.openxmlformats.org/officeDocument/2006/relationships/image" Target="../media/image54.png"/><Relationship Id="rId19" Type="http://schemas.openxmlformats.org/officeDocument/2006/relationships/image" Target="../media/image126.png"/><Relationship Id="rId4" Type="http://schemas.openxmlformats.org/officeDocument/2006/relationships/image" Target="../media/image72.png"/><Relationship Id="rId9" Type="http://schemas.openxmlformats.org/officeDocument/2006/relationships/image" Target="../media/image45.png"/><Relationship Id="rId14" Type="http://schemas.openxmlformats.org/officeDocument/2006/relationships/image" Target="../media/image123.png"/><Relationship Id="rId22" Type="http://schemas.openxmlformats.org/officeDocument/2006/relationships/image" Target="../media/image129.png"/><Relationship Id="rId27" Type="http://schemas.openxmlformats.org/officeDocument/2006/relationships/image" Target="../media/image95.png"/></Relationships>
</file>

<file path=ppt/slides/_rels/slide4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134.png"/><Relationship Id="rId18" Type="http://schemas.openxmlformats.org/officeDocument/2006/relationships/image" Target="../media/image138.png"/><Relationship Id="rId26" Type="http://schemas.openxmlformats.org/officeDocument/2006/relationships/image" Target="../media/image105.png"/><Relationship Id="rId3" Type="http://schemas.openxmlformats.org/officeDocument/2006/relationships/image" Target="../media/image48.png"/><Relationship Id="rId21" Type="http://schemas.openxmlformats.org/officeDocument/2006/relationships/image" Target="../media/image141.png"/><Relationship Id="rId7" Type="http://schemas.openxmlformats.org/officeDocument/2006/relationships/image" Target="../media/image47.png"/><Relationship Id="rId12" Type="http://schemas.openxmlformats.org/officeDocument/2006/relationships/image" Target="../media/image133.png"/><Relationship Id="rId17" Type="http://schemas.openxmlformats.org/officeDocument/2006/relationships/image" Target="../media/image137.png"/><Relationship Id="rId25" Type="http://schemas.openxmlformats.org/officeDocument/2006/relationships/image" Target="../media/image145.png"/><Relationship Id="rId2" Type="http://schemas.openxmlformats.org/officeDocument/2006/relationships/image" Target="../media/image95.png"/><Relationship Id="rId16" Type="http://schemas.openxmlformats.org/officeDocument/2006/relationships/image" Target="../media/image136.png"/><Relationship Id="rId20" Type="http://schemas.openxmlformats.org/officeDocument/2006/relationships/image" Target="../media/image140.png"/><Relationship Id="rId29"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74.png"/><Relationship Id="rId24" Type="http://schemas.openxmlformats.org/officeDocument/2006/relationships/image" Target="../media/image144.png"/><Relationship Id="rId5" Type="http://schemas.openxmlformats.org/officeDocument/2006/relationships/image" Target="../media/image66.png"/><Relationship Id="rId15" Type="http://schemas.openxmlformats.org/officeDocument/2006/relationships/image" Target="../media/image135.png"/><Relationship Id="rId23" Type="http://schemas.openxmlformats.org/officeDocument/2006/relationships/image" Target="../media/image143.png"/><Relationship Id="rId28" Type="http://schemas.openxmlformats.org/officeDocument/2006/relationships/image" Target="../media/image147.png"/><Relationship Id="rId10" Type="http://schemas.openxmlformats.org/officeDocument/2006/relationships/image" Target="../media/image99.png"/><Relationship Id="rId19" Type="http://schemas.openxmlformats.org/officeDocument/2006/relationships/image" Target="../media/image139.png"/><Relationship Id="rId31" Type="http://schemas.openxmlformats.org/officeDocument/2006/relationships/image" Target="../media/image8.png"/><Relationship Id="rId4" Type="http://schemas.openxmlformats.org/officeDocument/2006/relationships/image" Target="../media/image37.png"/><Relationship Id="rId9" Type="http://schemas.openxmlformats.org/officeDocument/2006/relationships/image" Target="../media/image38.png"/><Relationship Id="rId14" Type="http://schemas.openxmlformats.org/officeDocument/2006/relationships/image" Target="../media/image49.png"/><Relationship Id="rId22" Type="http://schemas.openxmlformats.org/officeDocument/2006/relationships/image" Target="../media/image142.png"/><Relationship Id="rId27" Type="http://schemas.openxmlformats.org/officeDocument/2006/relationships/image" Target="../media/image146.png"/><Relationship Id="rId30"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2.png"/><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image" Target="../media/image53.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36.png"/><Relationship Id="rId10" Type="http://schemas.openxmlformats.org/officeDocument/2006/relationships/image" Target="../media/image49.png"/><Relationship Id="rId4" Type="http://schemas.openxmlformats.org/officeDocument/2006/relationships/image" Target="../media/image55.png"/><Relationship Id="rId9"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630969">
            <a:off x="1780964" y="8411234"/>
            <a:ext cx="1404529" cy="1394707"/>
          </a:xfrm>
          <a:prstGeom prst="rect">
            <a:avLst/>
          </a:prstGeom>
        </p:spPr>
      </p:pic>
      <p:pic>
        <p:nvPicPr>
          <p:cNvPr id="3" name="Picture 3"/>
          <p:cNvPicPr>
            <a:picLocks noChangeAspect="1"/>
          </p:cNvPicPr>
          <p:nvPr/>
        </p:nvPicPr>
        <p:blipFill>
          <a:blip r:embed="rId3"/>
          <a:srcRect/>
          <a:stretch>
            <a:fillRect/>
          </a:stretch>
        </p:blipFill>
        <p:spPr>
          <a:xfrm rot="133738">
            <a:off x="6589189" y="6859035"/>
            <a:ext cx="5109623" cy="1021925"/>
          </a:xfrm>
          <a:prstGeom prst="rect">
            <a:avLst/>
          </a:prstGeom>
        </p:spPr>
      </p:pic>
      <p:pic>
        <p:nvPicPr>
          <p:cNvPr id="4" name="Picture 4"/>
          <p:cNvPicPr>
            <a:picLocks noChangeAspect="1"/>
          </p:cNvPicPr>
          <p:nvPr/>
        </p:nvPicPr>
        <p:blipFill>
          <a:blip r:embed="rId4"/>
          <a:srcRect/>
          <a:stretch>
            <a:fillRect/>
          </a:stretch>
        </p:blipFill>
        <p:spPr>
          <a:xfrm rot="297725">
            <a:off x="4019514" y="3326278"/>
            <a:ext cx="10254876" cy="3244270"/>
          </a:xfrm>
          <a:prstGeom prst="rect">
            <a:avLst/>
          </a:prstGeom>
        </p:spPr>
      </p:pic>
      <p:pic>
        <p:nvPicPr>
          <p:cNvPr id="5" name="Picture 5"/>
          <p:cNvPicPr>
            <a:picLocks noChangeAspect="1"/>
          </p:cNvPicPr>
          <p:nvPr/>
        </p:nvPicPr>
        <p:blipFill>
          <a:blip r:embed="rId5"/>
          <a:srcRect/>
          <a:stretch>
            <a:fillRect/>
          </a:stretch>
        </p:blipFill>
        <p:spPr>
          <a:xfrm rot="-1159206">
            <a:off x="745946" y="7455877"/>
            <a:ext cx="662036" cy="1122094"/>
          </a:xfrm>
          <a:prstGeom prst="rect">
            <a:avLst/>
          </a:prstGeom>
        </p:spPr>
      </p:pic>
      <p:pic>
        <p:nvPicPr>
          <p:cNvPr id="6" name="Picture 6"/>
          <p:cNvPicPr>
            <a:picLocks noChangeAspect="1"/>
          </p:cNvPicPr>
          <p:nvPr/>
        </p:nvPicPr>
        <p:blipFill>
          <a:blip r:embed="rId6"/>
          <a:srcRect/>
          <a:stretch>
            <a:fillRect/>
          </a:stretch>
        </p:blipFill>
        <p:spPr>
          <a:xfrm>
            <a:off x="5486684" y="8801590"/>
            <a:ext cx="758759" cy="837986"/>
          </a:xfrm>
          <a:prstGeom prst="rect">
            <a:avLst/>
          </a:prstGeom>
        </p:spPr>
      </p:pic>
      <p:pic>
        <p:nvPicPr>
          <p:cNvPr id="7" name="Picture 7"/>
          <p:cNvPicPr>
            <a:picLocks noChangeAspect="1"/>
          </p:cNvPicPr>
          <p:nvPr/>
        </p:nvPicPr>
        <p:blipFill>
          <a:blip r:embed="rId7"/>
          <a:srcRect/>
          <a:stretch>
            <a:fillRect/>
          </a:stretch>
        </p:blipFill>
        <p:spPr>
          <a:xfrm rot="-7483644">
            <a:off x="13795143" y="9441671"/>
            <a:ext cx="509049" cy="488687"/>
          </a:xfrm>
          <a:prstGeom prst="rect">
            <a:avLst/>
          </a:prstGeom>
        </p:spPr>
      </p:pic>
      <p:pic>
        <p:nvPicPr>
          <p:cNvPr id="8" name="Picture 8"/>
          <p:cNvPicPr>
            <a:picLocks noChangeAspect="1"/>
          </p:cNvPicPr>
          <p:nvPr/>
        </p:nvPicPr>
        <p:blipFill>
          <a:blip r:embed="rId7"/>
          <a:srcRect/>
          <a:stretch>
            <a:fillRect/>
          </a:stretch>
        </p:blipFill>
        <p:spPr>
          <a:xfrm rot="1422455">
            <a:off x="887331" y="3945578"/>
            <a:ext cx="509049" cy="488687"/>
          </a:xfrm>
          <a:prstGeom prst="rect">
            <a:avLst/>
          </a:prstGeom>
        </p:spPr>
      </p:pic>
      <p:pic>
        <p:nvPicPr>
          <p:cNvPr id="9" name="Picture 9"/>
          <p:cNvPicPr>
            <a:picLocks noChangeAspect="1"/>
          </p:cNvPicPr>
          <p:nvPr/>
        </p:nvPicPr>
        <p:blipFill>
          <a:blip r:embed="rId7"/>
          <a:srcRect/>
          <a:stretch>
            <a:fillRect/>
          </a:stretch>
        </p:blipFill>
        <p:spPr>
          <a:xfrm rot="2851397">
            <a:off x="9127529" y="575565"/>
            <a:ext cx="319992" cy="307192"/>
          </a:xfrm>
          <a:prstGeom prst="rect">
            <a:avLst/>
          </a:prstGeom>
        </p:spPr>
      </p:pic>
      <p:pic>
        <p:nvPicPr>
          <p:cNvPr id="10" name="Picture 10"/>
          <p:cNvPicPr>
            <a:picLocks noChangeAspect="1"/>
          </p:cNvPicPr>
          <p:nvPr/>
        </p:nvPicPr>
        <p:blipFill>
          <a:blip r:embed="rId7"/>
          <a:srcRect/>
          <a:stretch>
            <a:fillRect/>
          </a:stretch>
        </p:blipFill>
        <p:spPr>
          <a:xfrm rot="-10019461">
            <a:off x="14283299" y="559211"/>
            <a:ext cx="516571" cy="495908"/>
          </a:xfrm>
          <a:prstGeom prst="rect">
            <a:avLst/>
          </a:prstGeom>
        </p:spPr>
      </p:pic>
      <p:pic>
        <p:nvPicPr>
          <p:cNvPr id="11" name="Picture 11"/>
          <p:cNvPicPr>
            <a:picLocks noChangeAspect="1"/>
          </p:cNvPicPr>
          <p:nvPr/>
        </p:nvPicPr>
        <p:blipFill>
          <a:blip r:embed="rId7"/>
          <a:srcRect/>
          <a:stretch>
            <a:fillRect/>
          </a:stretch>
        </p:blipFill>
        <p:spPr>
          <a:xfrm rot="-6383107">
            <a:off x="15400641" y="3301370"/>
            <a:ext cx="513645" cy="493100"/>
          </a:xfrm>
          <a:prstGeom prst="rect">
            <a:avLst/>
          </a:prstGeom>
        </p:spPr>
      </p:pic>
      <p:pic>
        <p:nvPicPr>
          <p:cNvPr id="12" name="Picture 12"/>
          <p:cNvPicPr>
            <a:picLocks noChangeAspect="1"/>
          </p:cNvPicPr>
          <p:nvPr/>
        </p:nvPicPr>
        <p:blipFill>
          <a:blip r:embed="rId5"/>
          <a:srcRect/>
          <a:stretch>
            <a:fillRect/>
          </a:stretch>
        </p:blipFill>
        <p:spPr>
          <a:xfrm rot="1345741">
            <a:off x="12100836" y="8176526"/>
            <a:ext cx="511678" cy="867251"/>
          </a:xfrm>
          <a:prstGeom prst="rect">
            <a:avLst/>
          </a:prstGeom>
        </p:spPr>
      </p:pic>
      <p:pic>
        <p:nvPicPr>
          <p:cNvPr id="13" name="Picture 13"/>
          <p:cNvPicPr>
            <a:picLocks noChangeAspect="1"/>
          </p:cNvPicPr>
          <p:nvPr/>
        </p:nvPicPr>
        <p:blipFill>
          <a:blip r:embed="rId6"/>
          <a:srcRect/>
          <a:stretch>
            <a:fillRect/>
          </a:stretch>
        </p:blipFill>
        <p:spPr>
          <a:xfrm rot="1800043">
            <a:off x="11671035" y="347808"/>
            <a:ext cx="567418" cy="626667"/>
          </a:xfrm>
          <a:prstGeom prst="rect">
            <a:avLst/>
          </a:prstGeom>
        </p:spPr>
      </p:pic>
      <p:pic>
        <p:nvPicPr>
          <p:cNvPr id="14" name="Picture 14"/>
          <p:cNvPicPr>
            <a:picLocks noChangeAspect="1"/>
          </p:cNvPicPr>
          <p:nvPr/>
        </p:nvPicPr>
        <p:blipFill>
          <a:blip r:embed="rId5"/>
          <a:srcRect/>
          <a:stretch>
            <a:fillRect/>
          </a:stretch>
        </p:blipFill>
        <p:spPr>
          <a:xfrm rot="-10154087">
            <a:off x="16697026" y="813008"/>
            <a:ext cx="489149" cy="829067"/>
          </a:xfrm>
          <a:prstGeom prst="rect">
            <a:avLst/>
          </a:prstGeom>
        </p:spPr>
      </p:pic>
      <p:pic>
        <p:nvPicPr>
          <p:cNvPr id="15" name="Picture 15"/>
          <p:cNvPicPr>
            <a:picLocks noChangeAspect="1"/>
          </p:cNvPicPr>
          <p:nvPr/>
        </p:nvPicPr>
        <p:blipFill>
          <a:blip r:embed="rId5"/>
          <a:srcRect/>
          <a:stretch>
            <a:fillRect/>
          </a:stretch>
        </p:blipFill>
        <p:spPr>
          <a:xfrm rot="-1669974">
            <a:off x="6306072" y="579248"/>
            <a:ext cx="530353" cy="898904"/>
          </a:xfrm>
          <a:prstGeom prst="rect">
            <a:avLst/>
          </a:prstGeom>
        </p:spPr>
      </p:pic>
      <p:pic>
        <p:nvPicPr>
          <p:cNvPr id="16" name="Picture 16"/>
          <p:cNvPicPr>
            <a:picLocks noChangeAspect="1"/>
          </p:cNvPicPr>
          <p:nvPr/>
        </p:nvPicPr>
        <p:blipFill>
          <a:blip r:embed="rId8"/>
          <a:srcRect/>
          <a:stretch>
            <a:fillRect/>
          </a:stretch>
        </p:blipFill>
        <p:spPr>
          <a:xfrm rot="693431">
            <a:off x="1252195" y="916550"/>
            <a:ext cx="826577" cy="1185137"/>
          </a:xfrm>
          <a:prstGeom prst="rect">
            <a:avLst/>
          </a:prstGeom>
        </p:spPr>
      </p:pic>
      <p:pic>
        <p:nvPicPr>
          <p:cNvPr id="17" name="Picture 17"/>
          <p:cNvPicPr>
            <a:picLocks noChangeAspect="1"/>
          </p:cNvPicPr>
          <p:nvPr/>
        </p:nvPicPr>
        <p:blipFill>
          <a:blip r:embed="rId8"/>
          <a:srcRect/>
          <a:stretch>
            <a:fillRect/>
          </a:stretch>
        </p:blipFill>
        <p:spPr>
          <a:xfrm rot="-2419102">
            <a:off x="16011837" y="6705132"/>
            <a:ext cx="927423" cy="1329729"/>
          </a:xfrm>
          <a:prstGeom prst="rect">
            <a:avLst/>
          </a:prstGeom>
        </p:spPr>
      </p:pic>
      <p:pic>
        <p:nvPicPr>
          <p:cNvPr id="18" name="Picture 18"/>
          <p:cNvPicPr>
            <a:picLocks noChangeAspect="1"/>
          </p:cNvPicPr>
          <p:nvPr/>
        </p:nvPicPr>
        <p:blipFill>
          <a:blip r:embed="rId9"/>
          <a:srcRect t="748" b="748"/>
          <a:stretch>
            <a:fillRect/>
          </a:stretch>
        </p:blipFill>
        <p:spPr>
          <a:xfrm>
            <a:off x="5958727" y="4189921"/>
            <a:ext cx="6370546" cy="1717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9"/>
          <p:cNvPicPr>
            <a:picLocks noChangeAspect="1"/>
          </p:cNvPicPr>
          <p:nvPr/>
        </p:nvPicPr>
        <p:blipFill>
          <a:blip r:embed="rId10"/>
          <a:srcRect/>
          <a:stretch>
            <a:fillRect/>
          </a:stretch>
        </p:blipFill>
        <p:spPr>
          <a:xfrm rot="-1770958">
            <a:off x="818870" y="4758789"/>
            <a:ext cx="1334875" cy="1325540"/>
          </a:xfrm>
          <a:prstGeom prst="rect">
            <a:avLst/>
          </a:prstGeom>
        </p:spPr>
      </p:pic>
      <p:pic>
        <p:nvPicPr>
          <p:cNvPr id="20" name="Picture 20"/>
          <p:cNvPicPr>
            <a:picLocks noChangeAspect="1"/>
          </p:cNvPicPr>
          <p:nvPr/>
        </p:nvPicPr>
        <p:blipFill>
          <a:blip r:embed="rId11"/>
          <a:srcRect/>
          <a:stretch>
            <a:fillRect/>
          </a:stretch>
        </p:blipFill>
        <p:spPr>
          <a:xfrm rot="1472479">
            <a:off x="8878988" y="8231365"/>
            <a:ext cx="1421244" cy="1421244"/>
          </a:xfrm>
          <a:prstGeom prst="rect">
            <a:avLst/>
          </a:prstGeom>
        </p:spPr>
      </p:pic>
      <p:pic>
        <p:nvPicPr>
          <p:cNvPr id="21" name="Picture 21"/>
          <p:cNvPicPr>
            <a:picLocks noChangeAspect="1"/>
          </p:cNvPicPr>
          <p:nvPr/>
        </p:nvPicPr>
        <p:blipFill>
          <a:blip r:embed="rId12"/>
          <a:srcRect/>
          <a:stretch>
            <a:fillRect/>
          </a:stretch>
        </p:blipFill>
        <p:spPr>
          <a:xfrm rot="-925630">
            <a:off x="4176335" y="6699761"/>
            <a:ext cx="1356392" cy="1356392"/>
          </a:xfrm>
          <a:prstGeom prst="rect">
            <a:avLst/>
          </a:prstGeom>
        </p:spPr>
      </p:pic>
      <p:pic>
        <p:nvPicPr>
          <p:cNvPr id="22" name="Picture 22"/>
          <p:cNvPicPr>
            <a:picLocks noChangeAspect="1"/>
          </p:cNvPicPr>
          <p:nvPr/>
        </p:nvPicPr>
        <p:blipFill>
          <a:blip r:embed="rId13"/>
          <a:srcRect/>
          <a:stretch>
            <a:fillRect/>
          </a:stretch>
        </p:blipFill>
        <p:spPr>
          <a:xfrm rot="-879041">
            <a:off x="13567254" y="7097162"/>
            <a:ext cx="1404001" cy="1404001"/>
          </a:xfrm>
          <a:prstGeom prst="rect">
            <a:avLst/>
          </a:prstGeom>
        </p:spPr>
      </p:pic>
      <p:pic>
        <p:nvPicPr>
          <p:cNvPr id="23" name="Picture 23"/>
          <p:cNvPicPr>
            <a:picLocks noChangeAspect="1"/>
          </p:cNvPicPr>
          <p:nvPr/>
        </p:nvPicPr>
        <p:blipFill>
          <a:blip r:embed="rId14"/>
          <a:srcRect/>
          <a:stretch>
            <a:fillRect/>
          </a:stretch>
        </p:blipFill>
        <p:spPr>
          <a:xfrm rot="986035">
            <a:off x="16137163" y="8553029"/>
            <a:ext cx="1410541" cy="1410541"/>
          </a:xfrm>
          <a:prstGeom prst="rect">
            <a:avLst/>
          </a:prstGeom>
        </p:spPr>
      </p:pic>
      <p:pic>
        <p:nvPicPr>
          <p:cNvPr id="24" name="Picture 24"/>
          <p:cNvPicPr>
            <a:picLocks noChangeAspect="1"/>
          </p:cNvPicPr>
          <p:nvPr/>
        </p:nvPicPr>
        <p:blipFill>
          <a:blip r:embed="rId15"/>
          <a:srcRect/>
          <a:stretch>
            <a:fillRect/>
          </a:stretch>
        </p:blipFill>
        <p:spPr>
          <a:xfrm rot="249574">
            <a:off x="5598370" y="1863613"/>
            <a:ext cx="1369701" cy="1360123"/>
          </a:xfrm>
          <a:prstGeom prst="rect">
            <a:avLst/>
          </a:prstGeom>
        </p:spPr>
      </p:pic>
      <p:pic>
        <p:nvPicPr>
          <p:cNvPr id="25" name="Picture 25"/>
          <p:cNvPicPr>
            <a:picLocks noChangeAspect="1"/>
          </p:cNvPicPr>
          <p:nvPr/>
        </p:nvPicPr>
        <p:blipFill>
          <a:blip r:embed="rId16"/>
          <a:srcRect/>
          <a:stretch>
            <a:fillRect/>
          </a:stretch>
        </p:blipFill>
        <p:spPr>
          <a:xfrm rot="-425042">
            <a:off x="9368281" y="1793509"/>
            <a:ext cx="1406546" cy="1396710"/>
          </a:xfrm>
          <a:prstGeom prst="rect">
            <a:avLst/>
          </a:prstGeom>
        </p:spPr>
      </p:pic>
      <p:pic>
        <p:nvPicPr>
          <p:cNvPr id="26" name="Picture 26"/>
          <p:cNvPicPr>
            <a:picLocks noChangeAspect="1"/>
          </p:cNvPicPr>
          <p:nvPr/>
        </p:nvPicPr>
        <p:blipFill>
          <a:blip r:embed="rId17"/>
          <a:srcRect/>
          <a:stretch>
            <a:fillRect/>
          </a:stretch>
        </p:blipFill>
        <p:spPr>
          <a:xfrm rot="694021">
            <a:off x="12993190" y="1349300"/>
            <a:ext cx="1421326" cy="1411387"/>
          </a:xfrm>
          <a:prstGeom prst="rect">
            <a:avLst/>
          </a:prstGeom>
        </p:spPr>
      </p:pic>
      <p:pic>
        <p:nvPicPr>
          <p:cNvPr id="27" name="Picture 27"/>
          <p:cNvPicPr>
            <a:picLocks noChangeAspect="1"/>
          </p:cNvPicPr>
          <p:nvPr/>
        </p:nvPicPr>
        <p:blipFill>
          <a:blip r:embed="rId18"/>
          <a:srcRect/>
          <a:stretch>
            <a:fillRect/>
          </a:stretch>
        </p:blipFill>
        <p:spPr>
          <a:xfrm rot="1273553">
            <a:off x="16243133" y="4069021"/>
            <a:ext cx="1396935" cy="1406773"/>
          </a:xfrm>
          <a:prstGeom prst="rect">
            <a:avLst/>
          </a:prstGeom>
        </p:spPr>
      </p:pic>
      <p:pic>
        <p:nvPicPr>
          <p:cNvPr id="28" name="Picture 28"/>
          <p:cNvPicPr>
            <a:picLocks noChangeAspect="1"/>
          </p:cNvPicPr>
          <p:nvPr/>
        </p:nvPicPr>
        <p:blipFill>
          <a:blip r:embed="rId19"/>
          <a:srcRect/>
          <a:stretch>
            <a:fillRect/>
          </a:stretch>
        </p:blipFill>
        <p:spPr>
          <a:xfrm rot="-336693">
            <a:off x="2382438" y="1028700"/>
            <a:ext cx="1405678" cy="1405678"/>
          </a:xfrm>
          <a:prstGeom prst="rect">
            <a:avLst/>
          </a:prstGeom>
        </p:spPr>
      </p:pic>
      <p:pic>
        <p:nvPicPr>
          <p:cNvPr id="29" name="Picture 29"/>
          <p:cNvPicPr>
            <a:picLocks noChangeAspect="1"/>
          </p:cNvPicPr>
          <p:nvPr/>
        </p:nvPicPr>
        <p:blipFill>
          <a:blip r:embed="rId7"/>
          <a:srcRect/>
          <a:stretch>
            <a:fillRect/>
          </a:stretch>
        </p:blipFill>
        <p:spPr>
          <a:xfrm rot="2851397">
            <a:off x="2454981" y="6173541"/>
            <a:ext cx="319992" cy="3071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1626890" y="606376"/>
            <a:ext cx="4594916" cy="1461867"/>
          </a:xfrm>
          <a:prstGeom prst="rect">
            <a:avLst/>
          </a:prstGeom>
        </p:spPr>
      </p:pic>
      <p:pic>
        <p:nvPicPr>
          <p:cNvPr id="7" name="Picture 4">
            <a:extLst>
              <a:ext uri="{FF2B5EF4-FFF2-40B4-BE49-F238E27FC236}">
                <a16:creationId xmlns:a16="http://schemas.microsoft.com/office/drawing/2014/main" id="{0FC68B61-679D-4568-B9EB-0F75EDC61181}"/>
              </a:ext>
            </a:extLst>
          </p:cNvPr>
          <p:cNvPicPr>
            <a:picLocks noChangeAspect="1"/>
          </p:cNvPicPr>
          <p:nvPr/>
        </p:nvPicPr>
        <p:blipFill>
          <a:blip r:embed="rId3"/>
          <a:srcRect/>
          <a:stretch>
            <a:fillRect/>
          </a:stretch>
        </p:blipFill>
        <p:spPr>
          <a:xfrm>
            <a:off x="10380509" y="4762960"/>
            <a:ext cx="7181627" cy="4267868"/>
          </a:xfrm>
          <a:prstGeom prst="rect">
            <a:avLst/>
          </a:prstGeom>
        </p:spPr>
      </p:pic>
      <p:pic>
        <p:nvPicPr>
          <p:cNvPr id="8" name="Picture 7">
            <a:extLst>
              <a:ext uri="{FF2B5EF4-FFF2-40B4-BE49-F238E27FC236}">
                <a16:creationId xmlns:a16="http://schemas.microsoft.com/office/drawing/2014/main" id="{73FC43E3-DD76-4747-8D5F-0169A8FB633C}"/>
              </a:ext>
            </a:extLst>
          </p:cNvPr>
          <p:cNvPicPr>
            <a:picLocks noChangeAspect="1"/>
          </p:cNvPicPr>
          <p:nvPr/>
        </p:nvPicPr>
        <p:blipFill>
          <a:blip r:embed="rId4"/>
          <a:stretch>
            <a:fillRect/>
          </a:stretch>
        </p:blipFill>
        <p:spPr>
          <a:xfrm>
            <a:off x="10608053" y="4893085"/>
            <a:ext cx="6954084" cy="4267868"/>
          </a:xfrm>
          <a:prstGeom prst="rect">
            <a:avLst/>
          </a:prstGeom>
        </p:spPr>
      </p:pic>
      <p:sp>
        <p:nvSpPr>
          <p:cNvPr id="2" name="Title 1">
            <a:extLst>
              <a:ext uri="{FF2B5EF4-FFF2-40B4-BE49-F238E27FC236}">
                <a16:creationId xmlns:a16="http://schemas.microsoft.com/office/drawing/2014/main" id="{AFC33764-B936-4C30-A1EA-8EBCED096CA7}"/>
              </a:ext>
            </a:extLst>
          </p:cNvPr>
          <p:cNvSpPr>
            <a:spLocks noGrp="1"/>
          </p:cNvSpPr>
          <p:nvPr>
            <p:ph type="title"/>
          </p:nvPr>
        </p:nvSpPr>
        <p:spPr>
          <a:xfrm>
            <a:off x="579961" y="168701"/>
            <a:ext cx="6829508" cy="1988345"/>
          </a:xfrm>
        </p:spPr>
        <p:txBody>
          <a:bodyPr/>
          <a:lstStyle/>
          <a:p>
            <a:r>
              <a:rPr lang="en-GB" dirty="0">
                <a:latin typeface="Amatic SC Bold" panose="020B0604020202020204" charset="-79"/>
                <a:cs typeface="Amatic SC Bold" panose="020B0604020202020204" charset="-79"/>
              </a:rPr>
              <a:t>The Global Environment</a:t>
            </a:r>
          </a:p>
        </p:txBody>
      </p:sp>
      <p:sp>
        <p:nvSpPr>
          <p:cNvPr id="3" name="Content Placeholder 2">
            <a:extLst>
              <a:ext uri="{FF2B5EF4-FFF2-40B4-BE49-F238E27FC236}">
                <a16:creationId xmlns:a16="http://schemas.microsoft.com/office/drawing/2014/main" id="{896A767F-0217-4B03-A3EC-67E87994DFF5}"/>
              </a:ext>
            </a:extLst>
          </p:cNvPr>
          <p:cNvSpPr>
            <a:spLocks noGrp="1"/>
          </p:cNvSpPr>
          <p:nvPr>
            <p:ph idx="1"/>
          </p:nvPr>
        </p:nvSpPr>
        <p:spPr>
          <a:xfrm>
            <a:off x="579960" y="2031689"/>
            <a:ext cx="15773400" cy="3754982"/>
          </a:xfrm>
        </p:spPr>
        <p:txBody>
          <a:bodyPr>
            <a:normAutofit/>
          </a:bodyPr>
          <a:lstStyle/>
          <a:p>
            <a:pPr algn="just"/>
            <a:r>
              <a:rPr lang="en-US" sz="3600" dirty="0">
                <a:latin typeface="Amatic SC Bold" panose="020B0604020202020204" charset="-79"/>
                <a:cs typeface="Amatic SC Bold" panose="020B0604020202020204" charset="-79"/>
              </a:rPr>
              <a:t>We are part of the natural environment and must look after it. If we upset the pattern too much, we may even destroy ourselves and the lives of future generations.</a:t>
            </a:r>
          </a:p>
          <a:p>
            <a:pPr algn="just"/>
            <a:endParaRPr lang="en-US" sz="3600" dirty="0">
              <a:latin typeface="Amatic SC Bold" panose="020B0604020202020204" charset="-79"/>
              <a:cs typeface="Amatic SC Bold" panose="020B0604020202020204" charset="-79"/>
            </a:endParaRPr>
          </a:p>
          <a:p>
            <a:pPr algn="just"/>
            <a:r>
              <a:rPr lang="en-US" sz="3600" dirty="0">
                <a:latin typeface="Amatic SC Bold" panose="020B0604020202020204" charset="-79"/>
                <a:cs typeface="Amatic SC Bold" panose="020B0604020202020204" charset="-79"/>
              </a:rPr>
              <a:t>Trócaire’s focus is on ensuring that our global resources are shared equitably and those in power act for the common good of all.</a:t>
            </a:r>
          </a:p>
        </p:txBody>
      </p:sp>
      <p:pic>
        <p:nvPicPr>
          <p:cNvPr id="4" name="Picture 3">
            <a:extLst>
              <a:ext uri="{FF2B5EF4-FFF2-40B4-BE49-F238E27FC236}">
                <a16:creationId xmlns:a16="http://schemas.microsoft.com/office/drawing/2014/main" id="{5A934A4B-3FAD-4209-BBA6-9E9F76507495}"/>
              </a:ext>
            </a:extLst>
          </p:cNvPr>
          <p:cNvPicPr>
            <a:picLocks noChangeAspect="1"/>
          </p:cNvPicPr>
          <p:nvPr/>
        </p:nvPicPr>
        <p:blipFill>
          <a:blip r:embed="rId5"/>
          <a:stretch>
            <a:fillRect/>
          </a:stretch>
        </p:blipFill>
        <p:spPr>
          <a:xfrm>
            <a:off x="10608055" y="4893084"/>
            <a:ext cx="6520238" cy="3935943"/>
          </a:xfrm>
          <a:prstGeom prst="rect">
            <a:avLst/>
          </a:prstGeom>
        </p:spPr>
      </p:pic>
      <p:pic>
        <p:nvPicPr>
          <p:cNvPr id="6" name="Picture 5">
            <a:extLst>
              <a:ext uri="{FF2B5EF4-FFF2-40B4-BE49-F238E27FC236}">
                <a16:creationId xmlns:a16="http://schemas.microsoft.com/office/drawing/2014/main" id="{FE944249-92EF-4D89-A5E2-0B54D7C5A7C6}"/>
              </a:ext>
            </a:extLst>
          </p:cNvPr>
          <p:cNvPicPr>
            <a:picLocks noChangeAspect="1"/>
          </p:cNvPicPr>
          <p:nvPr/>
        </p:nvPicPr>
        <p:blipFill>
          <a:blip r:embed="rId6"/>
          <a:stretch>
            <a:fillRect/>
          </a:stretch>
        </p:blipFill>
        <p:spPr>
          <a:xfrm>
            <a:off x="0" y="8829027"/>
            <a:ext cx="18288000" cy="1544079"/>
          </a:xfrm>
          <a:prstGeom prst="rect">
            <a:avLst/>
          </a:prstGeom>
        </p:spPr>
      </p:pic>
    </p:spTree>
    <p:extLst>
      <p:ext uri="{BB962C8B-B14F-4D97-AF65-F5344CB8AC3E}">
        <p14:creationId xmlns:p14="http://schemas.microsoft.com/office/powerpoint/2010/main" val="74772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6809DB-5010-49D7-BB77-DA60B32477DE}"/>
              </a:ext>
            </a:extLst>
          </p:cNvPr>
          <p:cNvPicPr>
            <a:picLocks noChangeAspect="1"/>
          </p:cNvPicPr>
          <p:nvPr/>
        </p:nvPicPr>
        <p:blipFill>
          <a:blip r:embed="rId2"/>
          <a:stretch>
            <a:fillRect/>
          </a:stretch>
        </p:blipFill>
        <p:spPr>
          <a:xfrm>
            <a:off x="4644762" y="3547734"/>
            <a:ext cx="8998476" cy="3191532"/>
          </a:xfrm>
          <a:prstGeom prst="rect">
            <a:avLst/>
          </a:prstGeom>
        </p:spPr>
      </p:pic>
      <p:sp>
        <p:nvSpPr>
          <p:cNvPr id="4" name="Title 3">
            <a:extLst>
              <a:ext uri="{FF2B5EF4-FFF2-40B4-BE49-F238E27FC236}">
                <a16:creationId xmlns:a16="http://schemas.microsoft.com/office/drawing/2014/main" id="{079E544B-800F-4D1C-BB41-2D8CE43C9B7F}"/>
              </a:ext>
            </a:extLst>
          </p:cNvPr>
          <p:cNvSpPr>
            <a:spLocks noGrp="1"/>
          </p:cNvSpPr>
          <p:nvPr>
            <p:ph type="title"/>
          </p:nvPr>
        </p:nvSpPr>
        <p:spPr>
          <a:xfrm>
            <a:off x="6640595" y="4149328"/>
            <a:ext cx="5006811" cy="1988345"/>
          </a:xfrm>
        </p:spPr>
        <p:txBody>
          <a:bodyPr>
            <a:normAutofit/>
          </a:bodyPr>
          <a:lstStyle/>
          <a:p>
            <a:pPr algn="ctr"/>
            <a:r>
              <a:rPr lang="en-US" sz="9000" dirty="0">
                <a:latin typeface="Amatic SC Bold" panose="020B0604020202020204" charset="-79"/>
                <a:cs typeface="Amatic SC Bold" panose="020B0604020202020204" charset="-79"/>
              </a:rPr>
              <a:t>Global Food </a:t>
            </a:r>
            <a:endParaRPr lang="en-GB" sz="9000" dirty="0">
              <a:latin typeface="Amatic SC Bold" panose="020B0604020202020204" charset="-79"/>
              <a:cs typeface="Amatic SC Bold" panose="020B0604020202020204" charset="-79"/>
            </a:endParaRPr>
          </a:p>
        </p:txBody>
      </p:sp>
      <p:pic>
        <p:nvPicPr>
          <p:cNvPr id="6" name="Picture 11">
            <a:extLst>
              <a:ext uri="{FF2B5EF4-FFF2-40B4-BE49-F238E27FC236}">
                <a16:creationId xmlns:a16="http://schemas.microsoft.com/office/drawing/2014/main" id="{C9A9213A-48DE-45D0-8AD0-5D7B54F3D27D}"/>
              </a:ext>
            </a:extLst>
          </p:cNvPr>
          <p:cNvPicPr>
            <a:picLocks noChangeAspect="1"/>
          </p:cNvPicPr>
          <p:nvPr/>
        </p:nvPicPr>
        <p:blipFill>
          <a:blip r:embed="rId3"/>
          <a:srcRect/>
          <a:stretch>
            <a:fillRect/>
          </a:stretch>
        </p:blipFill>
        <p:spPr>
          <a:xfrm>
            <a:off x="1726610" y="6739266"/>
            <a:ext cx="1855859" cy="2334414"/>
          </a:xfrm>
          <a:prstGeom prst="rect">
            <a:avLst/>
          </a:prstGeom>
        </p:spPr>
      </p:pic>
      <p:pic>
        <p:nvPicPr>
          <p:cNvPr id="7" name="Picture 11">
            <a:extLst>
              <a:ext uri="{FF2B5EF4-FFF2-40B4-BE49-F238E27FC236}">
                <a16:creationId xmlns:a16="http://schemas.microsoft.com/office/drawing/2014/main" id="{2EAAD3D8-9734-4F66-86B0-2238F645948A}"/>
              </a:ext>
            </a:extLst>
          </p:cNvPr>
          <p:cNvPicPr>
            <a:picLocks noChangeAspect="1"/>
          </p:cNvPicPr>
          <p:nvPr/>
        </p:nvPicPr>
        <p:blipFill>
          <a:blip r:embed="rId3"/>
          <a:srcRect/>
          <a:stretch>
            <a:fillRect/>
          </a:stretch>
        </p:blipFill>
        <p:spPr>
          <a:xfrm>
            <a:off x="15459107" y="3347973"/>
            <a:ext cx="1855859" cy="2334414"/>
          </a:xfrm>
          <a:prstGeom prst="rect">
            <a:avLst/>
          </a:prstGeom>
        </p:spPr>
      </p:pic>
      <p:pic>
        <p:nvPicPr>
          <p:cNvPr id="8" name="Picture 6">
            <a:extLst>
              <a:ext uri="{FF2B5EF4-FFF2-40B4-BE49-F238E27FC236}">
                <a16:creationId xmlns:a16="http://schemas.microsoft.com/office/drawing/2014/main" id="{3252CE7C-8AF0-4577-A037-AFEF0B449F5A}"/>
              </a:ext>
            </a:extLst>
          </p:cNvPr>
          <p:cNvPicPr>
            <a:picLocks noChangeAspect="1"/>
          </p:cNvPicPr>
          <p:nvPr/>
        </p:nvPicPr>
        <p:blipFill>
          <a:blip r:embed="rId4"/>
          <a:srcRect/>
          <a:stretch>
            <a:fillRect/>
          </a:stretch>
        </p:blipFill>
        <p:spPr>
          <a:xfrm>
            <a:off x="6507880" y="451745"/>
            <a:ext cx="867143" cy="957687"/>
          </a:xfrm>
          <a:prstGeom prst="rect">
            <a:avLst/>
          </a:prstGeom>
        </p:spPr>
      </p:pic>
      <p:pic>
        <p:nvPicPr>
          <p:cNvPr id="9" name="Picture 6">
            <a:extLst>
              <a:ext uri="{FF2B5EF4-FFF2-40B4-BE49-F238E27FC236}">
                <a16:creationId xmlns:a16="http://schemas.microsoft.com/office/drawing/2014/main" id="{8DA95DF2-CF56-44FB-8A82-A695B7CCF802}"/>
              </a:ext>
            </a:extLst>
          </p:cNvPr>
          <p:cNvPicPr>
            <a:picLocks noChangeAspect="1"/>
          </p:cNvPicPr>
          <p:nvPr/>
        </p:nvPicPr>
        <p:blipFill>
          <a:blip r:embed="rId4"/>
          <a:srcRect/>
          <a:stretch>
            <a:fillRect/>
          </a:stretch>
        </p:blipFill>
        <p:spPr>
          <a:xfrm>
            <a:off x="15534112" y="7715124"/>
            <a:ext cx="867143" cy="957687"/>
          </a:xfrm>
          <a:prstGeom prst="rect">
            <a:avLst/>
          </a:prstGeom>
        </p:spPr>
      </p:pic>
      <p:pic>
        <p:nvPicPr>
          <p:cNvPr id="10" name="Picture 16">
            <a:extLst>
              <a:ext uri="{FF2B5EF4-FFF2-40B4-BE49-F238E27FC236}">
                <a16:creationId xmlns:a16="http://schemas.microsoft.com/office/drawing/2014/main" id="{DF17E1B8-BB95-4C53-948C-58F94CCD153E}"/>
              </a:ext>
            </a:extLst>
          </p:cNvPr>
          <p:cNvPicPr>
            <a:picLocks noChangeAspect="1"/>
          </p:cNvPicPr>
          <p:nvPr/>
        </p:nvPicPr>
        <p:blipFill>
          <a:blip r:embed="rId5"/>
          <a:srcRect/>
          <a:stretch>
            <a:fillRect/>
          </a:stretch>
        </p:blipFill>
        <p:spPr>
          <a:xfrm>
            <a:off x="-89259" y="5143499"/>
            <a:ext cx="1986285" cy="1986285"/>
          </a:xfrm>
          <a:prstGeom prst="rect">
            <a:avLst/>
          </a:prstGeom>
        </p:spPr>
      </p:pic>
      <p:pic>
        <p:nvPicPr>
          <p:cNvPr id="11" name="Picture 10">
            <a:extLst>
              <a:ext uri="{FF2B5EF4-FFF2-40B4-BE49-F238E27FC236}">
                <a16:creationId xmlns:a16="http://schemas.microsoft.com/office/drawing/2014/main" id="{FB895150-1DEB-4D59-AB25-FCD225513229}"/>
              </a:ext>
            </a:extLst>
          </p:cNvPr>
          <p:cNvPicPr>
            <a:picLocks noChangeAspect="1"/>
          </p:cNvPicPr>
          <p:nvPr/>
        </p:nvPicPr>
        <p:blipFill>
          <a:blip r:embed="rId6"/>
          <a:stretch>
            <a:fillRect/>
          </a:stretch>
        </p:blipFill>
        <p:spPr>
          <a:xfrm>
            <a:off x="11776721" y="1467019"/>
            <a:ext cx="1984421" cy="1984421"/>
          </a:xfrm>
          <a:prstGeom prst="rect">
            <a:avLst/>
          </a:prstGeom>
        </p:spPr>
      </p:pic>
      <p:pic>
        <p:nvPicPr>
          <p:cNvPr id="12" name="Picture 7">
            <a:extLst>
              <a:ext uri="{FF2B5EF4-FFF2-40B4-BE49-F238E27FC236}">
                <a16:creationId xmlns:a16="http://schemas.microsoft.com/office/drawing/2014/main" id="{9052AAD7-15AD-40C5-8F63-890EA56ADCAB}"/>
              </a:ext>
            </a:extLst>
          </p:cNvPr>
          <p:cNvPicPr>
            <a:picLocks noChangeAspect="1"/>
          </p:cNvPicPr>
          <p:nvPr/>
        </p:nvPicPr>
        <p:blipFill>
          <a:blip r:embed="rId7"/>
          <a:srcRect/>
          <a:stretch>
            <a:fillRect/>
          </a:stretch>
        </p:blipFill>
        <p:spPr>
          <a:xfrm>
            <a:off x="15277106" y="365952"/>
            <a:ext cx="891765" cy="1511466"/>
          </a:xfrm>
          <a:prstGeom prst="rect">
            <a:avLst/>
          </a:prstGeom>
        </p:spPr>
      </p:pic>
      <p:pic>
        <p:nvPicPr>
          <p:cNvPr id="13" name="Picture 7">
            <a:extLst>
              <a:ext uri="{FF2B5EF4-FFF2-40B4-BE49-F238E27FC236}">
                <a16:creationId xmlns:a16="http://schemas.microsoft.com/office/drawing/2014/main" id="{2CEBF70B-446F-41B4-A3ED-2C5014C41F55}"/>
              </a:ext>
            </a:extLst>
          </p:cNvPr>
          <p:cNvPicPr>
            <a:picLocks noChangeAspect="1"/>
          </p:cNvPicPr>
          <p:nvPr/>
        </p:nvPicPr>
        <p:blipFill>
          <a:blip r:embed="rId7"/>
          <a:srcRect/>
          <a:stretch>
            <a:fillRect/>
          </a:stretch>
        </p:blipFill>
        <p:spPr>
          <a:xfrm>
            <a:off x="6128043" y="8098491"/>
            <a:ext cx="759672" cy="1287579"/>
          </a:xfrm>
          <a:prstGeom prst="rect">
            <a:avLst/>
          </a:prstGeom>
        </p:spPr>
      </p:pic>
      <p:pic>
        <p:nvPicPr>
          <p:cNvPr id="14" name="Picture 3">
            <a:extLst>
              <a:ext uri="{FF2B5EF4-FFF2-40B4-BE49-F238E27FC236}">
                <a16:creationId xmlns:a16="http://schemas.microsoft.com/office/drawing/2014/main" id="{E808E4BC-65B7-40AA-9C0E-6E12E1AAA10C}"/>
              </a:ext>
            </a:extLst>
          </p:cNvPr>
          <p:cNvPicPr>
            <a:picLocks noChangeAspect="1"/>
          </p:cNvPicPr>
          <p:nvPr/>
        </p:nvPicPr>
        <p:blipFill>
          <a:blip r:embed="rId8"/>
          <a:srcRect/>
          <a:stretch>
            <a:fillRect/>
          </a:stretch>
        </p:blipFill>
        <p:spPr>
          <a:xfrm>
            <a:off x="10916298" y="7749138"/>
            <a:ext cx="1986285" cy="1986285"/>
          </a:xfrm>
          <a:prstGeom prst="rect">
            <a:avLst/>
          </a:prstGeom>
        </p:spPr>
      </p:pic>
      <p:pic>
        <p:nvPicPr>
          <p:cNvPr id="15" name="Picture 8">
            <a:extLst>
              <a:ext uri="{FF2B5EF4-FFF2-40B4-BE49-F238E27FC236}">
                <a16:creationId xmlns:a16="http://schemas.microsoft.com/office/drawing/2014/main" id="{DA87D714-23F4-4CBD-9441-EA6EDAF0110A}"/>
              </a:ext>
            </a:extLst>
          </p:cNvPr>
          <p:cNvPicPr>
            <a:picLocks noChangeAspect="1"/>
          </p:cNvPicPr>
          <p:nvPr/>
        </p:nvPicPr>
        <p:blipFill>
          <a:blip r:embed="rId9"/>
          <a:srcRect/>
          <a:stretch>
            <a:fillRect/>
          </a:stretch>
        </p:blipFill>
        <p:spPr>
          <a:xfrm>
            <a:off x="2174226" y="473876"/>
            <a:ext cx="1986285" cy="1986285"/>
          </a:xfrm>
          <a:prstGeom prst="rect">
            <a:avLst/>
          </a:prstGeom>
        </p:spPr>
      </p:pic>
      <p:pic>
        <p:nvPicPr>
          <p:cNvPr id="16" name="Picture 9">
            <a:extLst>
              <a:ext uri="{FF2B5EF4-FFF2-40B4-BE49-F238E27FC236}">
                <a16:creationId xmlns:a16="http://schemas.microsoft.com/office/drawing/2014/main" id="{B5B2B951-8659-46EA-8F22-3C269E74DEE4}"/>
              </a:ext>
            </a:extLst>
          </p:cNvPr>
          <p:cNvPicPr>
            <a:picLocks noChangeAspect="1"/>
          </p:cNvPicPr>
          <p:nvPr/>
        </p:nvPicPr>
        <p:blipFill>
          <a:blip r:embed="rId10"/>
          <a:srcRect/>
          <a:stretch>
            <a:fillRect/>
          </a:stretch>
        </p:blipFill>
        <p:spPr>
          <a:xfrm>
            <a:off x="9313636" y="6653603"/>
            <a:ext cx="862010" cy="1235940"/>
          </a:xfrm>
          <a:prstGeom prst="rect">
            <a:avLst/>
          </a:prstGeom>
        </p:spPr>
      </p:pic>
      <p:pic>
        <p:nvPicPr>
          <p:cNvPr id="17" name="Picture 9">
            <a:extLst>
              <a:ext uri="{FF2B5EF4-FFF2-40B4-BE49-F238E27FC236}">
                <a16:creationId xmlns:a16="http://schemas.microsoft.com/office/drawing/2014/main" id="{D0E80E4D-FC67-42BE-B266-EF86A49B1206}"/>
              </a:ext>
            </a:extLst>
          </p:cNvPr>
          <p:cNvPicPr>
            <a:picLocks noChangeAspect="1"/>
          </p:cNvPicPr>
          <p:nvPr/>
        </p:nvPicPr>
        <p:blipFill>
          <a:blip r:embed="rId10"/>
          <a:srcRect/>
          <a:stretch>
            <a:fillRect/>
          </a:stretch>
        </p:blipFill>
        <p:spPr>
          <a:xfrm>
            <a:off x="1792529" y="2581632"/>
            <a:ext cx="862010" cy="1235940"/>
          </a:xfrm>
          <a:prstGeom prst="rect">
            <a:avLst/>
          </a:prstGeom>
        </p:spPr>
      </p:pic>
    </p:spTree>
    <p:extLst>
      <p:ext uri="{BB962C8B-B14F-4D97-AF65-F5344CB8AC3E}">
        <p14:creationId xmlns:p14="http://schemas.microsoft.com/office/powerpoint/2010/main" val="615839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6067651" y="745869"/>
            <a:ext cx="4594916" cy="1461867"/>
          </a:xfrm>
          <a:prstGeom prst="rect">
            <a:avLst/>
          </a:prstGeom>
        </p:spPr>
      </p:pic>
      <p:pic>
        <p:nvPicPr>
          <p:cNvPr id="7" name="Picture 4">
            <a:extLst>
              <a:ext uri="{FF2B5EF4-FFF2-40B4-BE49-F238E27FC236}">
                <a16:creationId xmlns:a16="http://schemas.microsoft.com/office/drawing/2014/main" id="{739CC4E7-FBC0-4E34-BBCD-23B50E8B948F}"/>
              </a:ext>
            </a:extLst>
          </p:cNvPr>
          <p:cNvPicPr>
            <a:picLocks noChangeAspect="1"/>
          </p:cNvPicPr>
          <p:nvPr/>
        </p:nvPicPr>
        <p:blipFill>
          <a:blip r:embed="rId3"/>
          <a:srcRect/>
          <a:stretch>
            <a:fillRect/>
          </a:stretch>
        </p:blipFill>
        <p:spPr>
          <a:xfrm>
            <a:off x="11906054" y="159690"/>
            <a:ext cx="5647835" cy="3836658"/>
          </a:xfrm>
          <a:prstGeom prst="rect">
            <a:avLst/>
          </a:prstGeom>
        </p:spPr>
      </p:pic>
      <p:sp>
        <p:nvSpPr>
          <p:cNvPr id="2" name="Title 1">
            <a:extLst>
              <a:ext uri="{FF2B5EF4-FFF2-40B4-BE49-F238E27FC236}">
                <a16:creationId xmlns:a16="http://schemas.microsoft.com/office/drawing/2014/main" id="{12CBDBD8-2C86-41C5-A837-69A5868F4949}"/>
              </a:ext>
            </a:extLst>
          </p:cNvPr>
          <p:cNvSpPr>
            <a:spLocks noGrp="1"/>
          </p:cNvSpPr>
          <p:nvPr>
            <p:ph type="title"/>
          </p:nvPr>
        </p:nvSpPr>
        <p:spPr>
          <a:xfrm>
            <a:off x="734112" y="451591"/>
            <a:ext cx="15773400" cy="1988345"/>
          </a:xfrm>
        </p:spPr>
        <p:txBody>
          <a:bodyPr/>
          <a:lstStyle/>
          <a:p>
            <a:r>
              <a:rPr lang="en-GB" dirty="0">
                <a:latin typeface="Amatic SC Bold" panose="020B0604020202020204" charset="-79"/>
                <a:cs typeface="Amatic SC Bold" panose="020B0604020202020204" charset="-79"/>
              </a:rPr>
              <a:t>Global Food </a:t>
            </a:r>
          </a:p>
        </p:txBody>
      </p:sp>
      <p:sp>
        <p:nvSpPr>
          <p:cNvPr id="3" name="Content Placeholder 2">
            <a:extLst>
              <a:ext uri="{FF2B5EF4-FFF2-40B4-BE49-F238E27FC236}">
                <a16:creationId xmlns:a16="http://schemas.microsoft.com/office/drawing/2014/main" id="{72039700-D518-44AD-8420-93F40BF425DC}"/>
              </a:ext>
            </a:extLst>
          </p:cNvPr>
          <p:cNvSpPr>
            <a:spLocks noGrp="1"/>
          </p:cNvSpPr>
          <p:nvPr>
            <p:ph idx="1"/>
          </p:nvPr>
        </p:nvSpPr>
        <p:spPr>
          <a:xfrm>
            <a:off x="478410" y="2453423"/>
            <a:ext cx="15773400" cy="6527007"/>
          </a:xfrm>
        </p:spPr>
        <p:txBody>
          <a:bodyPr>
            <a:normAutofit/>
          </a:bodyPr>
          <a:lstStyle/>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There</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plenty</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food</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feed</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everybody.</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problem</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how</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food</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distributed</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 shared.</a:t>
            </a:r>
            <a:r>
              <a:rPr lang="en-US" sz="3600" spc="-45"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fact,</a:t>
            </a:r>
            <a:r>
              <a:rPr lang="en-US" sz="3600" spc="-26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more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than</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one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half</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times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amount</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food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needed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feed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everybody</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 produced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each</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year</a:t>
            </a:r>
            <a:r>
              <a:rPr lang="en-US" sz="3600" b="1" dirty="0">
                <a:solidFill>
                  <a:srgbClr val="272627"/>
                </a:solidFill>
                <a:latin typeface="Amatic SC Bold" panose="020B0604020202020204" charset="-79"/>
                <a:ea typeface="Trebuchet MS" panose="020B0603020202020204" pitchFamily="34" charset="0"/>
                <a:cs typeface="Amatic SC Bold" panose="020B0604020202020204" charset="-79"/>
              </a:rPr>
              <a:t>.</a:t>
            </a:r>
            <a:r>
              <a:rPr lang="en-US" sz="3600" b="1" spc="-68"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507683" marR="2007870" algn="just">
              <a:lnSpc>
                <a:spcPct val="108000"/>
              </a:lnSpc>
              <a:spcBef>
                <a:spcPts val="1208"/>
              </a:spcBef>
            </a:pPr>
            <a:r>
              <a:rPr lang="en-US" sz="3600" spc="-68" dirty="0">
                <a:solidFill>
                  <a:srgbClr val="272627"/>
                </a:solidFill>
                <a:latin typeface="Amatic SC Bold" panose="020B0604020202020204" charset="-79"/>
                <a:ea typeface="Trebuchet MS" panose="020B0603020202020204" pitchFamily="34" charset="0"/>
                <a:cs typeface="Amatic SC Bold" panose="020B0604020202020204" charset="-79"/>
              </a:rPr>
              <a:t>Yet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over</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821 million,</a:t>
            </a:r>
            <a:r>
              <a:rPr lang="en-US" sz="3600" spc="-26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1</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9</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27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are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hungry.</a:t>
            </a:r>
            <a:r>
              <a:rPr lang="en-US" sz="3600" spc="-38" dirty="0">
                <a:solidFill>
                  <a:srgbClr val="272627"/>
                </a:solidFill>
                <a:latin typeface="Amatic SC Bold" panose="020B0604020202020204" charset="-79"/>
                <a:ea typeface="Trebuchet MS" panose="020B0603020202020204" pitchFamily="34" charset="0"/>
                <a:cs typeface="Amatic SC Bold" panose="020B0604020202020204" charset="-79"/>
              </a:rPr>
              <a:t> </a:t>
            </a:r>
            <a:endParaRPr lang="en-US" sz="3600" dirty="0">
              <a:solidFill>
                <a:srgbClr val="272627"/>
              </a:solidFill>
              <a:latin typeface="Amatic SC Bold" panose="020B0604020202020204" charset="-79"/>
              <a:ea typeface="Trebuchet MS" panose="020B0603020202020204" pitchFamily="34" charset="0"/>
              <a:cs typeface="Amatic SC Bold" panose="020B0604020202020204" charset="-79"/>
            </a:endParaRPr>
          </a:p>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If</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there’s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really</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enough</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food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 </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why</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do</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some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still</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go</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hungry?</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Hunger</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caused</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by</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many</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factors</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must</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solved</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with</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many approaches.</a:t>
            </a:r>
            <a:r>
              <a:rPr lang="en-US" sz="36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Factors</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include</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lack</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investment</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small</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farmers,</a:t>
            </a:r>
            <a:r>
              <a:rPr lang="en-US" sz="36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particular</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women,</a:t>
            </a:r>
            <a:r>
              <a:rPr lang="en-US" sz="36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unfair</a:t>
            </a:r>
            <a:r>
              <a:rPr lang="en-US" sz="3600" spc="-9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international</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trade policies and climate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change.</a:t>
            </a:r>
            <a:endParaRPr lang="en-GB" sz="3600" dirty="0">
              <a:latin typeface="Amatic SC Bold" panose="020B0604020202020204" charset="-79"/>
              <a:ea typeface="Trebuchet MS" panose="020B0603020202020204" pitchFamily="34" charset="0"/>
              <a:cs typeface="Amatic SC Bold" panose="020B0604020202020204" charset="-79"/>
            </a:endParaRPr>
          </a:p>
          <a:p>
            <a:pPr marL="0" indent="0">
              <a:buNone/>
            </a:pPr>
            <a:endParaRPr lang="en-GB" dirty="0"/>
          </a:p>
        </p:txBody>
      </p:sp>
      <p:pic>
        <p:nvPicPr>
          <p:cNvPr id="4" name="Picture 3">
            <a:extLst>
              <a:ext uri="{FF2B5EF4-FFF2-40B4-BE49-F238E27FC236}">
                <a16:creationId xmlns:a16="http://schemas.microsoft.com/office/drawing/2014/main" id="{980C37B6-715F-45F6-AE50-5F128A216F9A}"/>
              </a:ext>
            </a:extLst>
          </p:cNvPr>
          <p:cNvPicPr>
            <a:picLocks noChangeAspect="1"/>
          </p:cNvPicPr>
          <p:nvPr/>
        </p:nvPicPr>
        <p:blipFill>
          <a:blip r:embed="rId4"/>
          <a:stretch>
            <a:fillRect/>
          </a:stretch>
        </p:blipFill>
        <p:spPr>
          <a:xfrm>
            <a:off x="12009988" y="207441"/>
            <a:ext cx="5225156" cy="3470943"/>
          </a:xfrm>
          <a:prstGeom prst="rect">
            <a:avLst/>
          </a:prstGeom>
        </p:spPr>
      </p:pic>
      <p:pic>
        <p:nvPicPr>
          <p:cNvPr id="5" name="Picture 4">
            <a:extLst>
              <a:ext uri="{FF2B5EF4-FFF2-40B4-BE49-F238E27FC236}">
                <a16:creationId xmlns:a16="http://schemas.microsoft.com/office/drawing/2014/main" id="{6D403347-3478-4DC1-A5F3-A4DD295E9416}"/>
              </a:ext>
            </a:extLst>
          </p:cNvPr>
          <p:cNvPicPr>
            <a:picLocks noChangeAspect="1"/>
          </p:cNvPicPr>
          <p:nvPr/>
        </p:nvPicPr>
        <p:blipFill>
          <a:blip r:embed="rId5"/>
          <a:stretch>
            <a:fillRect/>
          </a:stretch>
        </p:blipFill>
        <p:spPr>
          <a:xfrm>
            <a:off x="0" y="8544869"/>
            <a:ext cx="18288000" cy="1810512"/>
          </a:xfrm>
          <a:prstGeom prst="rect">
            <a:avLst/>
          </a:prstGeom>
        </p:spPr>
      </p:pic>
      <p:pic>
        <p:nvPicPr>
          <p:cNvPr id="6" name="Picture 5">
            <a:extLst>
              <a:ext uri="{FF2B5EF4-FFF2-40B4-BE49-F238E27FC236}">
                <a16:creationId xmlns:a16="http://schemas.microsoft.com/office/drawing/2014/main" id="{3DD570F1-9772-4EEC-9AC5-D63363DEC054}"/>
              </a:ext>
            </a:extLst>
          </p:cNvPr>
          <p:cNvPicPr>
            <a:picLocks noChangeAspect="1"/>
          </p:cNvPicPr>
          <p:nvPr/>
        </p:nvPicPr>
        <p:blipFill>
          <a:blip r:embed="rId6"/>
          <a:stretch>
            <a:fillRect/>
          </a:stretch>
        </p:blipFill>
        <p:spPr>
          <a:xfrm>
            <a:off x="11906054" y="207441"/>
            <a:ext cx="5647835" cy="3836658"/>
          </a:xfrm>
          <a:prstGeom prst="rect">
            <a:avLst/>
          </a:prstGeom>
        </p:spPr>
      </p:pic>
    </p:spTree>
    <p:extLst>
      <p:ext uri="{BB962C8B-B14F-4D97-AF65-F5344CB8AC3E}">
        <p14:creationId xmlns:p14="http://schemas.microsoft.com/office/powerpoint/2010/main" val="4033348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A79E51-E6D9-4D6D-A217-F800170859B7}"/>
              </a:ext>
            </a:extLst>
          </p:cNvPr>
          <p:cNvPicPr>
            <a:picLocks noChangeAspect="1"/>
          </p:cNvPicPr>
          <p:nvPr/>
        </p:nvPicPr>
        <p:blipFill>
          <a:blip r:embed="rId2"/>
          <a:stretch>
            <a:fillRect/>
          </a:stretch>
        </p:blipFill>
        <p:spPr>
          <a:xfrm>
            <a:off x="4644762" y="3547734"/>
            <a:ext cx="8998476" cy="3191532"/>
          </a:xfrm>
          <a:prstGeom prst="rect">
            <a:avLst/>
          </a:prstGeom>
        </p:spPr>
      </p:pic>
      <p:sp>
        <p:nvSpPr>
          <p:cNvPr id="4" name="Title 3">
            <a:extLst>
              <a:ext uri="{FF2B5EF4-FFF2-40B4-BE49-F238E27FC236}">
                <a16:creationId xmlns:a16="http://schemas.microsoft.com/office/drawing/2014/main" id="{8C7BE9C1-DACC-42AB-852F-ED0BFEAE08B7}"/>
              </a:ext>
            </a:extLst>
          </p:cNvPr>
          <p:cNvSpPr>
            <a:spLocks noGrp="1"/>
          </p:cNvSpPr>
          <p:nvPr>
            <p:ph type="title"/>
          </p:nvPr>
        </p:nvSpPr>
        <p:spPr>
          <a:xfrm>
            <a:off x="5905304" y="4149328"/>
            <a:ext cx="6477393" cy="1988345"/>
          </a:xfrm>
        </p:spPr>
        <p:txBody>
          <a:bodyPr>
            <a:normAutofit/>
          </a:bodyPr>
          <a:lstStyle/>
          <a:p>
            <a:pPr algn="ctr"/>
            <a:r>
              <a:rPr lang="en-US" sz="9000" dirty="0">
                <a:latin typeface="Amatic SC Bold" panose="020B0604020202020204" charset="-79"/>
                <a:cs typeface="Amatic SC Bold" panose="020B0604020202020204" charset="-79"/>
              </a:rPr>
              <a:t>Global Population </a:t>
            </a:r>
            <a:endParaRPr lang="en-GB" sz="9000" dirty="0">
              <a:latin typeface="Amatic SC Bold" panose="020B0604020202020204" charset="-79"/>
              <a:cs typeface="Amatic SC Bold" panose="020B0604020202020204" charset="-79"/>
            </a:endParaRPr>
          </a:p>
        </p:txBody>
      </p:sp>
      <p:pic>
        <p:nvPicPr>
          <p:cNvPr id="6" name="Picture 10">
            <a:extLst>
              <a:ext uri="{FF2B5EF4-FFF2-40B4-BE49-F238E27FC236}">
                <a16:creationId xmlns:a16="http://schemas.microsoft.com/office/drawing/2014/main" id="{6528C417-0B8B-439B-86C4-11AB076528A7}"/>
              </a:ext>
            </a:extLst>
          </p:cNvPr>
          <p:cNvPicPr>
            <a:picLocks noChangeAspect="1"/>
          </p:cNvPicPr>
          <p:nvPr/>
        </p:nvPicPr>
        <p:blipFill>
          <a:blip r:embed="rId3"/>
          <a:srcRect/>
          <a:stretch>
            <a:fillRect/>
          </a:stretch>
        </p:blipFill>
        <p:spPr>
          <a:xfrm>
            <a:off x="10773623" y="250745"/>
            <a:ext cx="1986285" cy="1986285"/>
          </a:xfrm>
          <a:prstGeom prst="rect">
            <a:avLst/>
          </a:prstGeom>
        </p:spPr>
      </p:pic>
      <p:pic>
        <p:nvPicPr>
          <p:cNvPr id="7" name="Picture 24">
            <a:extLst>
              <a:ext uri="{FF2B5EF4-FFF2-40B4-BE49-F238E27FC236}">
                <a16:creationId xmlns:a16="http://schemas.microsoft.com/office/drawing/2014/main" id="{CA383B2E-9861-45EF-91D7-9C4E2D0052E3}"/>
              </a:ext>
            </a:extLst>
          </p:cNvPr>
          <p:cNvPicPr>
            <a:picLocks noChangeAspect="1"/>
          </p:cNvPicPr>
          <p:nvPr/>
        </p:nvPicPr>
        <p:blipFill>
          <a:blip r:embed="rId4"/>
          <a:srcRect/>
          <a:stretch>
            <a:fillRect/>
          </a:stretch>
        </p:blipFill>
        <p:spPr>
          <a:xfrm>
            <a:off x="2410331" y="7352034"/>
            <a:ext cx="1986285" cy="1986285"/>
          </a:xfrm>
          <a:prstGeom prst="rect">
            <a:avLst/>
          </a:prstGeom>
        </p:spPr>
      </p:pic>
      <p:pic>
        <p:nvPicPr>
          <p:cNvPr id="8" name="Picture 8">
            <a:extLst>
              <a:ext uri="{FF2B5EF4-FFF2-40B4-BE49-F238E27FC236}">
                <a16:creationId xmlns:a16="http://schemas.microsoft.com/office/drawing/2014/main" id="{301F7B5C-D2F4-4E93-9A24-39F53A9DD90B}"/>
              </a:ext>
            </a:extLst>
          </p:cNvPr>
          <p:cNvPicPr>
            <a:picLocks noChangeAspect="1"/>
          </p:cNvPicPr>
          <p:nvPr/>
        </p:nvPicPr>
        <p:blipFill>
          <a:blip r:embed="rId5"/>
          <a:srcRect/>
          <a:stretch>
            <a:fillRect/>
          </a:stretch>
        </p:blipFill>
        <p:spPr>
          <a:xfrm>
            <a:off x="552264" y="22461"/>
            <a:ext cx="1986285" cy="1986285"/>
          </a:xfrm>
          <a:prstGeom prst="rect">
            <a:avLst/>
          </a:prstGeom>
        </p:spPr>
      </p:pic>
      <p:pic>
        <p:nvPicPr>
          <p:cNvPr id="9" name="Picture 16">
            <a:extLst>
              <a:ext uri="{FF2B5EF4-FFF2-40B4-BE49-F238E27FC236}">
                <a16:creationId xmlns:a16="http://schemas.microsoft.com/office/drawing/2014/main" id="{3F6BA9A7-491E-47CD-9A6B-3FC4B87DD681}"/>
              </a:ext>
            </a:extLst>
          </p:cNvPr>
          <p:cNvPicPr>
            <a:picLocks noChangeAspect="1"/>
          </p:cNvPicPr>
          <p:nvPr/>
        </p:nvPicPr>
        <p:blipFill>
          <a:blip r:embed="rId6"/>
          <a:srcRect/>
          <a:stretch>
            <a:fillRect/>
          </a:stretch>
        </p:blipFill>
        <p:spPr>
          <a:xfrm>
            <a:off x="14234771" y="6500960"/>
            <a:ext cx="1986285" cy="1986285"/>
          </a:xfrm>
          <a:prstGeom prst="rect">
            <a:avLst/>
          </a:prstGeom>
        </p:spPr>
      </p:pic>
      <p:pic>
        <p:nvPicPr>
          <p:cNvPr id="10" name="Picture 11">
            <a:extLst>
              <a:ext uri="{FF2B5EF4-FFF2-40B4-BE49-F238E27FC236}">
                <a16:creationId xmlns:a16="http://schemas.microsoft.com/office/drawing/2014/main" id="{BA6DE818-E6C4-493F-ABE0-7E13FF95B47E}"/>
              </a:ext>
            </a:extLst>
          </p:cNvPr>
          <p:cNvPicPr>
            <a:picLocks noChangeAspect="1"/>
          </p:cNvPicPr>
          <p:nvPr/>
        </p:nvPicPr>
        <p:blipFill>
          <a:blip r:embed="rId7"/>
          <a:srcRect/>
          <a:stretch>
            <a:fillRect/>
          </a:stretch>
        </p:blipFill>
        <p:spPr>
          <a:xfrm>
            <a:off x="1033741" y="5017620"/>
            <a:ext cx="1855859" cy="2334414"/>
          </a:xfrm>
          <a:prstGeom prst="rect">
            <a:avLst/>
          </a:prstGeom>
        </p:spPr>
      </p:pic>
      <p:pic>
        <p:nvPicPr>
          <p:cNvPr id="11" name="Picture 11">
            <a:extLst>
              <a:ext uri="{FF2B5EF4-FFF2-40B4-BE49-F238E27FC236}">
                <a16:creationId xmlns:a16="http://schemas.microsoft.com/office/drawing/2014/main" id="{42CE92DB-959B-4CD3-93CC-828E19D185F0}"/>
              </a:ext>
            </a:extLst>
          </p:cNvPr>
          <p:cNvPicPr>
            <a:picLocks noChangeAspect="1"/>
          </p:cNvPicPr>
          <p:nvPr/>
        </p:nvPicPr>
        <p:blipFill>
          <a:blip r:embed="rId7"/>
          <a:srcRect/>
          <a:stretch>
            <a:fillRect/>
          </a:stretch>
        </p:blipFill>
        <p:spPr>
          <a:xfrm>
            <a:off x="15293126" y="2618834"/>
            <a:ext cx="1855859" cy="2334414"/>
          </a:xfrm>
          <a:prstGeom prst="rect">
            <a:avLst/>
          </a:prstGeom>
        </p:spPr>
      </p:pic>
      <p:pic>
        <p:nvPicPr>
          <p:cNvPr id="12" name="Picture 8">
            <a:extLst>
              <a:ext uri="{FF2B5EF4-FFF2-40B4-BE49-F238E27FC236}">
                <a16:creationId xmlns:a16="http://schemas.microsoft.com/office/drawing/2014/main" id="{EE33A6B6-1831-4C72-8579-48D1D25B9F8E}"/>
              </a:ext>
            </a:extLst>
          </p:cNvPr>
          <p:cNvPicPr>
            <a:picLocks noChangeAspect="1"/>
          </p:cNvPicPr>
          <p:nvPr/>
        </p:nvPicPr>
        <p:blipFill>
          <a:blip r:embed="rId8"/>
          <a:srcRect/>
          <a:stretch>
            <a:fillRect/>
          </a:stretch>
        </p:blipFill>
        <p:spPr>
          <a:xfrm>
            <a:off x="5905304" y="492431"/>
            <a:ext cx="1869281" cy="2453709"/>
          </a:xfrm>
          <a:prstGeom prst="rect">
            <a:avLst/>
          </a:prstGeom>
        </p:spPr>
      </p:pic>
      <p:pic>
        <p:nvPicPr>
          <p:cNvPr id="13" name="Picture 8">
            <a:extLst>
              <a:ext uri="{FF2B5EF4-FFF2-40B4-BE49-F238E27FC236}">
                <a16:creationId xmlns:a16="http://schemas.microsoft.com/office/drawing/2014/main" id="{0F600335-54ED-4DED-AAD2-1E92DE6E10F5}"/>
              </a:ext>
            </a:extLst>
          </p:cNvPr>
          <p:cNvPicPr>
            <a:picLocks noChangeAspect="1"/>
          </p:cNvPicPr>
          <p:nvPr/>
        </p:nvPicPr>
        <p:blipFill>
          <a:blip r:embed="rId8"/>
          <a:srcRect/>
          <a:stretch>
            <a:fillRect/>
          </a:stretch>
        </p:blipFill>
        <p:spPr>
          <a:xfrm>
            <a:off x="10882876" y="6561715"/>
            <a:ext cx="1877033" cy="2463884"/>
          </a:xfrm>
          <a:prstGeom prst="rect">
            <a:avLst/>
          </a:prstGeom>
        </p:spPr>
      </p:pic>
      <p:pic>
        <p:nvPicPr>
          <p:cNvPr id="14" name="Picture 9">
            <a:extLst>
              <a:ext uri="{FF2B5EF4-FFF2-40B4-BE49-F238E27FC236}">
                <a16:creationId xmlns:a16="http://schemas.microsoft.com/office/drawing/2014/main" id="{6291F404-AB28-4D19-9FF2-1C30E18BE464}"/>
              </a:ext>
            </a:extLst>
          </p:cNvPr>
          <p:cNvPicPr>
            <a:picLocks noChangeAspect="1"/>
          </p:cNvPicPr>
          <p:nvPr/>
        </p:nvPicPr>
        <p:blipFill>
          <a:blip r:embed="rId9"/>
          <a:srcRect/>
          <a:stretch>
            <a:fillRect/>
          </a:stretch>
        </p:blipFill>
        <p:spPr>
          <a:xfrm>
            <a:off x="14517020" y="182269"/>
            <a:ext cx="1239866" cy="1777706"/>
          </a:xfrm>
          <a:prstGeom prst="rect">
            <a:avLst/>
          </a:prstGeom>
        </p:spPr>
      </p:pic>
      <p:pic>
        <p:nvPicPr>
          <p:cNvPr id="15" name="Picture 9">
            <a:extLst>
              <a:ext uri="{FF2B5EF4-FFF2-40B4-BE49-F238E27FC236}">
                <a16:creationId xmlns:a16="http://schemas.microsoft.com/office/drawing/2014/main" id="{C0CA2D82-7EFC-4DE9-A3B9-4046DA122BC8}"/>
              </a:ext>
            </a:extLst>
          </p:cNvPr>
          <p:cNvPicPr>
            <a:picLocks noChangeAspect="1"/>
          </p:cNvPicPr>
          <p:nvPr/>
        </p:nvPicPr>
        <p:blipFill>
          <a:blip r:embed="rId9"/>
          <a:srcRect/>
          <a:stretch>
            <a:fillRect/>
          </a:stretch>
        </p:blipFill>
        <p:spPr>
          <a:xfrm>
            <a:off x="5889728" y="6739267"/>
            <a:ext cx="1239866" cy="1777706"/>
          </a:xfrm>
          <a:prstGeom prst="rect">
            <a:avLst/>
          </a:prstGeom>
        </p:spPr>
      </p:pic>
      <p:pic>
        <p:nvPicPr>
          <p:cNvPr id="16" name="Picture 12">
            <a:extLst>
              <a:ext uri="{FF2B5EF4-FFF2-40B4-BE49-F238E27FC236}">
                <a16:creationId xmlns:a16="http://schemas.microsoft.com/office/drawing/2014/main" id="{68F96DE1-39C0-42F6-92A1-0E543E77D7D5}"/>
              </a:ext>
            </a:extLst>
          </p:cNvPr>
          <p:cNvPicPr>
            <a:picLocks noChangeAspect="1"/>
          </p:cNvPicPr>
          <p:nvPr/>
        </p:nvPicPr>
        <p:blipFill>
          <a:blip r:embed="rId10"/>
          <a:srcRect/>
          <a:stretch>
            <a:fillRect/>
          </a:stretch>
        </p:blipFill>
        <p:spPr>
          <a:xfrm rot="10410440">
            <a:off x="14568317" y="8882612"/>
            <a:ext cx="1004475" cy="964296"/>
          </a:xfrm>
          <a:prstGeom prst="rect">
            <a:avLst/>
          </a:prstGeom>
        </p:spPr>
      </p:pic>
      <p:pic>
        <p:nvPicPr>
          <p:cNvPr id="17" name="Picture 12">
            <a:extLst>
              <a:ext uri="{FF2B5EF4-FFF2-40B4-BE49-F238E27FC236}">
                <a16:creationId xmlns:a16="http://schemas.microsoft.com/office/drawing/2014/main" id="{A4B7FF82-5BD4-4000-905A-B3658F65975B}"/>
              </a:ext>
            </a:extLst>
          </p:cNvPr>
          <p:cNvPicPr>
            <a:picLocks noChangeAspect="1"/>
          </p:cNvPicPr>
          <p:nvPr/>
        </p:nvPicPr>
        <p:blipFill>
          <a:blip r:embed="rId10"/>
          <a:srcRect/>
          <a:stretch>
            <a:fillRect/>
          </a:stretch>
        </p:blipFill>
        <p:spPr>
          <a:xfrm>
            <a:off x="2439549" y="2519741"/>
            <a:ext cx="1004475" cy="964296"/>
          </a:xfrm>
          <a:prstGeom prst="rect">
            <a:avLst/>
          </a:prstGeom>
        </p:spPr>
      </p:pic>
    </p:spTree>
    <p:extLst>
      <p:ext uri="{BB962C8B-B14F-4D97-AF65-F5344CB8AC3E}">
        <p14:creationId xmlns:p14="http://schemas.microsoft.com/office/powerpoint/2010/main" val="182037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864889" y="283923"/>
            <a:ext cx="4594916" cy="1461867"/>
          </a:xfrm>
          <a:prstGeom prst="rect">
            <a:avLst/>
          </a:prstGeom>
        </p:spPr>
      </p:pic>
      <p:pic>
        <p:nvPicPr>
          <p:cNvPr id="7" name="Picture 4">
            <a:extLst>
              <a:ext uri="{FF2B5EF4-FFF2-40B4-BE49-F238E27FC236}">
                <a16:creationId xmlns:a16="http://schemas.microsoft.com/office/drawing/2014/main" id="{856B8A2D-FF0F-4FEE-BCA0-F6B2BAADA7EB}"/>
              </a:ext>
            </a:extLst>
          </p:cNvPr>
          <p:cNvPicPr>
            <a:picLocks noChangeAspect="1"/>
          </p:cNvPicPr>
          <p:nvPr/>
        </p:nvPicPr>
        <p:blipFill>
          <a:blip r:embed="rId3"/>
          <a:srcRect/>
          <a:stretch>
            <a:fillRect/>
          </a:stretch>
        </p:blipFill>
        <p:spPr>
          <a:xfrm>
            <a:off x="13701859" y="174606"/>
            <a:ext cx="4586141" cy="2808978"/>
          </a:xfrm>
          <a:prstGeom prst="rect">
            <a:avLst/>
          </a:prstGeom>
        </p:spPr>
      </p:pic>
      <p:sp>
        <p:nvSpPr>
          <p:cNvPr id="2" name="Title 1">
            <a:extLst>
              <a:ext uri="{FF2B5EF4-FFF2-40B4-BE49-F238E27FC236}">
                <a16:creationId xmlns:a16="http://schemas.microsoft.com/office/drawing/2014/main" id="{CC7F196E-8471-467A-B1DF-8A0C0145CC5D}"/>
              </a:ext>
            </a:extLst>
          </p:cNvPr>
          <p:cNvSpPr>
            <a:spLocks noGrp="1"/>
          </p:cNvSpPr>
          <p:nvPr>
            <p:ph type="title"/>
          </p:nvPr>
        </p:nvSpPr>
        <p:spPr>
          <a:xfrm>
            <a:off x="295765" y="174607"/>
            <a:ext cx="5501720" cy="1988345"/>
          </a:xfrm>
        </p:spPr>
        <p:txBody>
          <a:bodyPr/>
          <a:lstStyle/>
          <a:p>
            <a:r>
              <a:rPr lang="en-GB" dirty="0">
                <a:latin typeface="Amatic SC Bold" panose="020B0604020202020204" charset="-79"/>
                <a:cs typeface="Amatic SC Bold" panose="020B0604020202020204" charset="-79"/>
              </a:rPr>
              <a:t>Global Population </a:t>
            </a:r>
          </a:p>
        </p:txBody>
      </p:sp>
      <p:sp>
        <p:nvSpPr>
          <p:cNvPr id="3" name="Content Placeholder 2">
            <a:extLst>
              <a:ext uri="{FF2B5EF4-FFF2-40B4-BE49-F238E27FC236}">
                <a16:creationId xmlns:a16="http://schemas.microsoft.com/office/drawing/2014/main" id="{F1385AC3-8562-475C-948C-B81C86C87644}"/>
              </a:ext>
            </a:extLst>
          </p:cNvPr>
          <p:cNvSpPr>
            <a:spLocks noGrp="1"/>
          </p:cNvSpPr>
          <p:nvPr>
            <p:ph idx="1"/>
          </p:nvPr>
        </p:nvSpPr>
        <p:spPr>
          <a:xfrm>
            <a:off x="141402" y="1168779"/>
            <a:ext cx="15773400" cy="8006591"/>
          </a:xfrm>
        </p:spPr>
        <p:txBody>
          <a:bodyPr>
            <a:normAutofit/>
          </a:bodyPr>
          <a:lstStyle/>
          <a:p>
            <a:pPr marL="507683" marR="1861185">
              <a:lnSpc>
                <a:spcPct val="108000"/>
              </a:lnSpc>
              <a:spcBef>
                <a:spcPts val="1208"/>
              </a:spcBef>
            </a:pPr>
            <a:endParaRPr lang="en-US" dirty="0">
              <a:solidFill>
                <a:srgbClr val="272627"/>
              </a:solidFill>
              <a:latin typeface="Amatic SC" panose="00000800000000000000" pitchFamily="2" charset="-79"/>
              <a:ea typeface="Trebuchet MS" panose="020B0603020202020204" pitchFamily="34" charset="0"/>
              <a:cs typeface="Amatic SC" panose="00000800000000000000" pitchFamily="2" charset="-79"/>
            </a:endParaRPr>
          </a:p>
          <a:p>
            <a:pPr marL="507683" marR="1861185"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precious</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finite</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currently</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home</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over</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7.8 billion</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11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Numbers</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this</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big</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are</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difficult</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 understand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but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what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if</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imagined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whole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population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just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100</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6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this imaginary</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each</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person</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would</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represent</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78</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million</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from</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real</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One</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hundred people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would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fit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nicely</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into</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small</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By</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learning</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villagers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who</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they</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are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how</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they</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live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 perhaps</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can</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find</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more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neighbours</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real</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problems</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planet</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may</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face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 the future.</a:t>
            </a:r>
          </a:p>
          <a:p>
            <a:pPr marL="507683" marR="1861185" algn="just">
              <a:lnSpc>
                <a:spcPct val="108000"/>
              </a:lnSpc>
              <a:spcBef>
                <a:spcPts val="1208"/>
              </a:spcBef>
            </a:pPr>
            <a:endParaRPr lang="en-US" sz="3600" dirty="0">
              <a:solidFill>
                <a:srgbClr val="272627"/>
              </a:solidFill>
              <a:latin typeface="Amatic SC Bold" panose="020B0604020202020204" charset="-79"/>
              <a:ea typeface="Trebuchet MS" panose="020B0603020202020204" pitchFamily="34" charset="0"/>
              <a:cs typeface="Amatic SC Bold" panose="020B0604020202020204" charset="-79"/>
            </a:endParaRPr>
          </a:p>
          <a:p>
            <a:pPr marL="507683" marR="1861185"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Imagining</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as</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also</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makes</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it</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easier</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for</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us</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start</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thinking</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all</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human</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 environmental</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problems</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what</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can</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do</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them.</a:t>
            </a:r>
            <a:r>
              <a:rPr lang="en-US" sz="3600" spc="-3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It</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makes</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easier</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for</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children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grasp 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concept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that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large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place;</a:t>
            </a:r>
            <a:r>
              <a:rPr lang="en-US" sz="3600" spc="-26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many</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live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lives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much</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different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from</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 own.</a:t>
            </a:r>
            <a:endParaRPr lang="en-GB" sz="3600" dirty="0">
              <a:latin typeface="Amatic SC Bold" panose="020B0604020202020204" charset="-79"/>
              <a:ea typeface="Trebuchet MS" panose="020B0603020202020204" pitchFamily="34" charset="0"/>
              <a:cs typeface="Amatic SC Bold" panose="020B0604020202020204" charset="-79"/>
            </a:endParaRPr>
          </a:p>
          <a:p>
            <a:endParaRPr lang="en-GB" dirty="0"/>
          </a:p>
        </p:txBody>
      </p:sp>
      <p:pic>
        <p:nvPicPr>
          <p:cNvPr id="4" name="Picture 3">
            <a:extLst>
              <a:ext uri="{FF2B5EF4-FFF2-40B4-BE49-F238E27FC236}">
                <a16:creationId xmlns:a16="http://schemas.microsoft.com/office/drawing/2014/main" id="{E3EE47A3-70C0-421E-B213-B72DB856E5BC}"/>
              </a:ext>
            </a:extLst>
          </p:cNvPr>
          <p:cNvPicPr>
            <a:picLocks noChangeAspect="1"/>
          </p:cNvPicPr>
          <p:nvPr/>
        </p:nvPicPr>
        <p:blipFill>
          <a:blip r:embed="rId4"/>
          <a:stretch>
            <a:fillRect/>
          </a:stretch>
        </p:blipFill>
        <p:spPr>
          <a:xfrm>
            <a:off x="13811970" y="174607"/>
            <a:ext cx="4205664" cy="2618846"/>
          </a:xfrm>
          <a:prstGeom prst="rect">
            <a:avLst/>
          </a:prstGeom>
        </p:spPr>
      </p:pic>
      <p:pic>
        <p:nvPicPr>
          <p:cNvPr id="5" name="Picture 4">
            <a:extLst>
              <a:ext uri="{FF2B5EF4-FFF2-40B4-BE49-F238E27FC236}">
                <a16:creationId xmlns:a16="http://schemas.microsoft.com/office/drawing/2014/main" id="{F1830A0D-E637-49DC-9663-8CD7498772E1}"/>
              </a:ext>
            </a:extLst>
          </p:cNvPr>
          <p:cNvPicPr>
            <a:picLocks noChangeAspect="1"/>
          </p:cNvPicPr>
          <p:nvPr/>
        </p:nvPicPr>
        <p:blipFill>
          <a:blip r:embed="rId5"/>
          <a:stretch>
            <a:fillRect/>
          </a:stretch>
        </p:blipFill>
        <p:spPr>
          <a:xfrm>
            <a:off x="0" y="8544869"/>
            <a:ext cx="18288000" cy="1810512"/>
          </a:xfrm>
          <a:prstGeom prst="rect">
            <a:avLst/>
          </a:prstGeom>
        </p:spPr>
      </p:pic>
      <p:pic>
        <p:nvPicPr>
          <p:cNvPr id="6" name="Picture 5">
            <a:extLst>
              <a:ext uri="{FF2B5EF4-FFF2-40B4-BE49-F238E27FC236}">
                <a16:creationId xmlns:a16="http://schemas.microsoft.com/office/drawing/2014/main" id="{665B635D-2CC3-4E7B-97B2-8464A25A542F}"/>
              </a:ext>
            </a:extLst>
          </p:cNvPr>
          <p:cNvPicPr>
            <a:picLocks noChangeAspect="1"/>
          </p:cNvPicPr>
          <p:nvPr/>
        </p:nvPicPr>
        <p:blipFill>
          <a:blip r:embed="rId6"/>
          <a:srcRect/>
          <a:stretch>
            <a:fillRect/>
          </a:stretch>
        </p:blipFill>
        <p:spPr>
          <a:xfrm>
            <a:off x="13701860" y="174606"/>
            <a:ext cx="4586141" cy="2808978"/>
          </a:xfrm>
          <a:prstGeom prst="rect">
            <a:avLst/>
          </a:prstGeom>
        </p:spPr>
      </p:pic>
    </p:spTree>
    <p:extLst>
      <p:ext uri="{BB962C8B-B14F-4D97-AF65-F5344CB8AC3E}">
        <p14:creationId xmlns:p14="http://schemas.microsoft.com/office/powerpoint/2010/main" val="1443318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14547531" y="3076164"/>
            <a:ext cx="3296077" cy="3931839"/>
          </a:xfrm>
          <a:prstGeom prst="rect">
            <a:avLst/>
          </a:prstGeom>
        </p:spPr>
      </p:pic>
      <p:pic>
        <p:nvPicPr>
          <p:cNvPr id="5" name="Picture 4">
            <a:extLst>
              <a:ext uri="{FF2B5EF4-FFF2-40B4-BE49-F238E27FC236}">
                <a16:creationId xmlns:a16="http://schemas.microsoft.com/office/drawing/2014/main" id="{2B97A20F-708B-4671-A1B9-B43CDEA2E76B}"/>
              </a:ext>
            </a:extLst>
          </p:cNvPr>
          <p:cNvPicPr>
            <a:picLocks noChangeAspect="1"/>
          </p:cNvPicPr>
          <p:nvPr/>
        </p:nvPicPr>
        <p:blipFill>
          <a:blip r:embed="rId3"/>
          <a:stretch>
            <a:fillRect/>
          </a:stretch>
        </p:blipFill>
        <p:spPr>
          <a:xfrm>
            <a:off x="1470583" y="0"/>
            <a:ext cx="10251650" cy="9339606"/>
          </a:xfrm>
          <a:prstGeom prst="rect">
            <a:avLst/>
          </a:prstGeom>
        </p:spPr>
      </p:pic>
      <p:sp>
        <p:nvSpPr>
          <p:cNvPr id="2" name="TextBox 1"/>
          <p:cNvSpPr txBox="1"/>
          <p:nvPr/>
        </p:nvSpPr>
        <p:spPr>
          <a:xfrm>
            <a:off x="14109356" y="3330761"/>
            <a:ext cx="3827052" cy="2862322"/>
          </a:xfrm>
          <a:prstGeom prst="rect">
            <a:avLst/>
          </a:prstGeom>
          <a:noFill/>
        </p:spPr>
        <p:txBody>
          <a:bodyPr wrap="square" rtlCol="0">
            <a:spAutoFit/>
          </a:bodyPr>
          <a:lstStyle/>
          <a:p>
            <a:pPr algn="ctr"/>
            <a:r>
              <a:rPr lang="en-GB" sz="6000" b="1" dirty="0">
                <a:latin typeface="Amatic SC Bold" panose="020B0604020202020204" charset="-79"/>
                <a:cs typeface="Amatic SC Bold" panose="020B0604020202020204" charset="-79"/>
              </a:rPr>
              <a:t>The</a:t>
            </a:r>
          </a:p>
          <a:p>
            <a:pPr algn="ctr"/>
            <a:r>
              <a:rPr lang="en-GB" sz="6000" b="1" dirty="0">
                <a:latin typeface="Amatic SC Bold" panose="020B0604020202020204" charset="-79"/>
                <a:cs typeface="Amatic SC Bold" panose="020B0604020202020204" charset="-79"/>
              </a:rPr>
              <a:t>Global </a:t>
            </a:r>
          </a:p>
          <a:p>
            <a:pPr algn="ctr"/>
            <a:r>
              <a:rPr lang="en-GB" sz="6000" b="1" dirty="0">
                <a:latin typeface="Amatic SC Bold" panose="020B0604020202020204" charset="-79"/>
                <a:cs typeface="Amatic SC Bold" panose="020B0604020202020204" charset="-79"/>
              </a:rPr>
              <a:t>Economy</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922"/>
          <a:stretch/>
        </p:blipFill>
        <p:spPr>
          <a:xfrm>
            <a:off x="2313554" y="1304262"/>
            <a:ext cx="8088924" cy="6511518"/>
          </a:xfrm>
          <a:prstGeom prst="rect">
            <a:avLst/>
          </a:prstGeom>
        </p:spPr>
      </p:pic>
      <p:pic>
        <p:nvPicPr>
          <p:cNvPr id="4" name="Picture 3">
            <a:extLst>
              <a:ext uri="{FF2B5EF4-FFF2-40B4-BE49-F238E27FC236}">
                <a16:creationId xmlns:a16="http://schemas.microsoft.com/office/drawing/2014/main" id="{17F248EA-D988-4E58-AD08-7CE1EE486AB6}"/>
              </a:ext>
            </a:extLst>
          </p:cNvPr>
          <p:cNvPicPr>
            <a:picLocks noChangeAspect="1"/>
          </p:cNvPicPr>
          <p:nvPr/>
        </p:nvPicPr>
        <p:blipFill>
          <a:blip r:embed="rId5"/>
          <a:stretch>
            <a:fillRect/>
          </a:stretch>
        </p:blipFill>
        <p:spPr>
          <a:xfrm>
            <a:off x="2078609" y="947394"/>
            <a:ext cx="9174767" cy="7876095"/>
          </a:xfrm>
          <a:prstGeom prst="rect">
            <a:avLst/>
          </a:prstGeom>
        </p:spPr>
      </p:pic>
    </p:spTree>
    <p:extLst>
      <p:ext uri="{BB962C8B-B14F-4D97-AF65-F5344CB8AC3E}">
        <p14:creationId xmlns:p14="http://schemas.microsoft.com/office/powerpoint/2010/main" val="3051831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2C8958-C47F-443D-BE2F-D7BB8174900C}"/>
              </a:ext>
            </a:extLst>
          </p:cNvPr>
          <p:cNvPicPr>
            <a:picLocks noChangeAspect="1"/>
          </p:cNvPicPr>
          <p:nvPr/>
        </p:nvPicPr>
        <p:blipFill>
          <a:blip r:embed="rId2"/>
          <a:stretch>
            <a:fillRect/>
          </a:stretch>
        </p:blipFill>
        <p:spPr>
          <a:xfrm>
            <a:off x="2964574" y="2013507"/>
            <a:ext cx="13063232" cy="5665524"/>
          </a:xfrm>
          <a:prstGeom prst="rect">
            <a:avLst/>
          </a:prstGeom>
        </p:spPr>
      </p:pic>
      <p:sp>
        <p:nvSpPr>
          <p:cNvPr id="2" name="Rectangle 1"/>
          <p:cNvSpPr/>
          <p:nvPr/>
        </p:nvSpPr>
        <p:spPr>
          <a:xfrm>
            <a:off x="3591024" y="3253526"/>
            <a:ext cx="11180190" cy="3139321"/>
          </a:xfrm>
          <a:prstGeom prst="rect">
            <a:avLst/>
          </a:prstGeom>
        </p:spPr>
        <p:txBody>
          <a:bodyPr wrap="square">
            <a:spAutoFit/>
          </a:bodyPr>
          <a:lstStyle/>
          <a:p>
            <a:pPr algn="ctr"/>
            <a:r>
              <a:rPr lang="en-GB" sz="9900" dirty="0">
                <a:latin typeface="Amatic SC Bold" panose="020B0604020202020204" charset="-79"/>
                <a:cs typeface="Amatic SC Bold" panose="020B0604020202020204" charset="-79"/>
              </a:rPr>
              <a:t>How are the world’s resources </a:t>
            </a:r>
          </a:p>
          <a:p>
            <a:pPr algn="ctr"/>
            <a:r>
              <a:rPr lang="en-GB" sz="9900" dirty="0">
                <a:latin typeface="Amatic SC Bold" panose="020B0604020202020204" charset="-79"/>
                <a:cs typeface="Amatic SC Bold" panose="020B0604020202020204" charset="-79"/>
              </a:rPr>
              <a:t>split?</a:t>
            </a:r>
          </a:p>
        </p:txBody>
      </p:sp>
      <p:pic>
        <p:nvPicPr>
          <p:cNvPr id="3" name="Picture 10">
            <a:extLst>
              <a:ext uri="{FF2B5EF4-FFF2-40B4-BE49-F238E27FC236}">
                <a16:creationId xmlns:a16="http://schemas.microsoft.com/office/drawing/2014/main" id="{669BFB1A-D57D-454F-9E86-AB8ED5C2BB95}"/>
              </a:ext>
            </a:extLst>
          </p:cNvPr>
          <p:cNvPicPr>
            <a:picLocks noChangeAspect="1"/>
          </p:cNvPicPr>
          <p:nvPr/>
        </p:nvPicPr>
        <p:blipFill>
          <a:blip r:embed="rId3"/>
          <a:srcRect/>
          <a:stretch>
            <a:fillRect/>
          </a:stretch>
        </p:blipFill>
        <p:spPr>
          <a:xfrm>
            <a:off x="15666134" y="1919808"/>
            <a:ext cx="1986285" cy="1986285"/>
          </a:xfrm>
          <a:prstGeom prst="rect">
            <a:avLst/>
          </a:prstGeom>
        </p:spPr>
      </p:pic>
      <p:pic>
        <p:nvPicPr>
          <p:cNvPr id="5" name="Picture 4">
            <a:extLst>
              <a:ext uri="{FF2B5EF4-FFF2-40B4-BE49-F238E27FC236}">
                <a16:creationId xmlns:a16="http://schemas.microsoft.com/office/drawing/2014/main" id="{C07119E5-D334-4A63-B32A-EF9DF6699060}"/>
              </a:ext>
            </a:extLst>
          </p:cNvPr>
          <p:cNvPicPr>
            <a:picLocks noChangeAspect="1"/>
          </p:cNvPicPr>
          <p:nvPr/>
        </p:nvPicPr>
        <p:blipFill>
          <a:blip r:embed="rId4"/>
          <a:srcRect/>
          <a:stretch>
            <a:fillRect/>
          </a:stretch>
        </p:blipFill>
        <p:spPr>
          <a:xfrm>
            <a:off x="12284511" y="7807980"/>
            <a:ext cx="1986285" cy="1986285"/>
          </a:xfrm>
          <a:prstGeom prst="rect">
            <a:avLst/>
          </a:prstGeom>
        </p:spPr>
      </p:pic>
      <p:pic>
        <p:nvPicPr>
          <p:cNvPr id="6" name="Picture 12">
            <a:extLst>
              <a:ext uri="{FF2B5EF4-FFF2-40B4-BE49-F238E27FC236}">
                <a16:creationId xmlns:a16="http://schemas.microsoft.com/office/drawing/2014/main" id="{EFFC2374-E766-4933-B128-F4E5BC0E7F85}"/>
              </a:ext>
            </a:extLst>
          </p:cNvPr>
          <p:cNvPicPr>
            <a:picLocks noChangeAspect="1"/>
          </p:cNvPicPr>
          <p:nvPr/>
        </p:nvPicPr>
        <p:blipFill>
          <a:blip r:embed="rId5"/>
          <a:srcRect/>
          <a:stretch>
            <a:fillRect/>
          </a:stretch>
        </p:blipFill>
        <p:spPr>
          <a:xfrm>
            <a:off x="1174733" y="6055413"/>
            <a:ext cx="1986285" cy="1986285"/>
          </a:xfrm>
          <a:prstGeom prst="rect">
            <a:avLst/>
          </a:prstGeom>
        </p:spPr>
      </p:pic>
      <p:pic>
        <p:nvPicPr>
          <p:cNvPr id="8" name="Picture 11">
            <a:extLst>
              <a:ext uri="{FF2B5EF4-FFF2-40B4-BE49-F238E27FC236}">
                <a16:creationId xmlns:a16="http://schemas.microsoft.com/office/drawing/2014/main" id="{174BF757-BADD-4B63-9BD7-D8C257C463EB}"/>
              </a:ext>
            </a:extLst>
          </p:cNvPr>
          <p:cNvPicPr>
            <a:picLocks noChangeAspect="1"/>
          </p:cNvPicPr>
          <p:nvPr/>
        </p:nvPicPr>
        <p:blipFill>
          <a:blip r:embed="rId6"/>
          <a:srcRect/>
          <a:stretch>
            <a:fillRect/>
          </a:stretch>
        </p:blipFill>
        <p:spPr>
          <a:xfrm>
            <a:off x="763550" y="2587658"/>
            <a:ext cx="1878957" cy="2363468"/>
          </a:xfrm>
          <a:prstGeom prst="rect">
            <a:avLst/>
          </a:prstGeom>
        </p:spPr>
      </p:pic>
      <p:pic>
        <p:nvPicPr>
          <p:cNvPr id="9" name="Picture 14">
            <a:extLst>
              <a:ext uri="{FF2B5EF4-FFF2-40B4-BE49-F238E27FC236}">
                <a16:creationId xmlns:a16="http://schemas.microsoft.com/office/drawing/2014/main" id="{6626117B-43DE-4B0E-B9CC-50CF6A3F3CB6}"/>
              </a:ext>
            </a:extLst>
          </p:cNvPr>
          <p:cNvPicPr>
            <a:picLocks noChangeAspect="1"/>
          </p:cNvPicPr>
          <p:nvPr/>
        </p:nvPicPr>
        <p:blipFill>
          <a:blip r:embed="rId7"/>
          <a:srcRect/>
          <a:stretch>
            <a:fillRect/>
          </a:stretch>
        </p:blipFill>
        <p:spPr>
          <a:xfrm>
            <a:off x="14017259" y="533338"/>
            <a:ext cx="1433673" cy="1199072"/>
          </a:xfrm>
          <a:prstGeom prst="rect">
            <a:avLst/>
          </a:prstGeom>
        </p:spPr>
      </p:pic>
      <p:pic>
        <p:nvPicPr>
          <p:cNvPr id="10" name="Picture 14">
            <a:extLst>
              <a:ext uri="{FF2B5EF4-FFF2-40B4-BE49-F238E27FC236}">
                <a16:creationId xmlns:a16="http://schemas.microsoft.com/office/drawing/2014/main" id="{379A8833-FC57-4C91-B97A-73A3954017CB}"/>
              </a:ext>
            </a:extLst>
          </p:cNvPr>
          <p:cNvPicPr>
            <a:picLocks noChangeAspect="1"/>
          </p:cNvPicPr>
          <p:nvPr/>
        </p:nvPicPr>
        <p:blipFill>
          <a:blip r:embed="rId7"/>
          <a:srcRect/>
          <a:stretch>
            <a:fillRect/>
          </a:stretch>
        </p:blipFill>
        <p:spPr>
          <a:xfrm rot="13239776">
            <a:off x="4020866" y="8201588"/>
            <a:ext cx="1433673" cy="1199072"/>
          </a:xfrm>
          <a:prstGeom prst="rect">
            <a:avLst/>
          </a:prstGeom>
        </p:spPr>
      </p:pic>
      <p:pic>
        <p:nvPicPr>
          <p:cNvPr id="11" name="Picture 9">
            <a:extLst>
              <a:ext uri="{FF2B5EF4-FFF2-40B4-BE49-F238E27FC236}">
                <a16:creationId xmlns:a16="http://schemas.microsoft.com/office/drawing/2014/main" id="{E486EDF0-AEDD-479C-AA22-39D7E9D09E02}"/>
              </a:ext>
            </a:extLst>
          </p:cNvPr>
          <p:cNvPicPr>
            <a:picLocks noChangeAspect="1"/>
          </p:cNvPicPr>
          <p:nvPr/>
        </p:nvPicPr>
        <p:blipFill>
          <a:blip r:embed="rId8"/>
          <a:srcRect/>
          <a:stretch>
            <a:fillRect/>
          </a:stretch>
        </p:blipFill>
        <p:spPr>
          <a:xfrm>
            <a:off x="3997313" y="627037"/>
            <a:ext cx="836295" cy="1199072"/>
          </a:xfrm>
          <a:prstGeom prst="rect">
            <a:avLst/>
          </a:prstGeom>
        </p:spPr>
      </p:pic>
      <p:pic>
        <p:nvPicPr>
          <p:cNvPr id="12" name="Picture 11">
            <a:extLst>
              <a:ext uri="{FF2B5EF4-FFF2-40B4-BE49-F238E27FC236}">
                <a16:creationId xmlns:a16="http://schemas.microsoft.com/office/drawing/2014/main" id="{5F84D04B-F681-4024-AC31-010028B057E8}"/>
              </a:ext>
            </a:extLst>
          </p:cNvPr>
          <p:cNvPicPr>
            <a:picLocks noChangeAspect="1"/>
          </p:cNvPicPr>
          <p:nvPr/>
        </p:nvPicPr>
        <p:blipFill>
          <a:blip r:embed="rId9"/>
          <a:stretch>
            <a:fillRect/>
          </a:stretch>
        </p:blipFill>
        <p:spPr>
          <a:xfrm rot="11217180">
            <a:off x="16003418" y="4882188"/>
            <a:ext cx="1537532" cy="1935039"/>
          </a:xfrm>
          <a:prstGeom prst="rect">
            <a:avLst/>
          </a:prstGeom>
        </p:spPr>
      </p:pic>
      <p:pic>
        <p:nvPicPr>
          <p:cNvPr id="13" name="Picture 12">
            <a:extLst>
              <a:ext uri="{FF2B5EF4-FFF2-40B4-BE49-F238E27FC236}">
                <a16:creationId xmlns:a16="http://schemas.microsoft.com/office/drawing/2014/main" id="{B70C4AA3-666E-4361-8402-537875F75F1F}"/>
              </a:ext>
            </a:extLst>
          </p:cNvPr>
          <p:cNvPicPr>
            <a:picLocks noChangeAspect="1"/>
          </p:cNvPicPr>
          <p:nvPr/>
        </p:nvPicPr>
        <p:blipFill>
          <a:blip r:embed="rId10"/>
          <a:stretch>
            <a:fillRect/>
          </a:stretch>
        </p:blipFill>
        <p:spPr>
          <a:xfrm>
            <a:off x="971009" y="262936"/>
            <a:ext cx="1993565" cy="1984421"/>
          </a:xfrm>
          <a:prstGeom prst="rect">
            <a:avLst/>
          </a:prstGeom>
        </p:spPr>
      </p:pic>
      <p:pic>
        <p:nvPicPr>
          <p:cNvPr id="14" name="Picture 9">
            <a:extLst>
              <a:ext uri="{FF2B5EF4-FFF2-40B4-BE49-F238E27FC236}">
                <a16:creationId xmlns:a16="http://schemas.microsoft.com/office/drawing/2014/main" id="{0888ED80-8CBF-482C-A6BB-5F5D112D82D0}"/>
              </a:ext>
            </a:extLst>
          </p:cNvPr>
          <p:cNvPicPr>
            <a:picLocks noChangeAspect="1"/>
          </p:cNvPicPr>
          <p:nvPr/>
        </p:nvPicPr>
        <p:blipFill>
          <a:blip r:embed="rId8"/>
          <a:srcRect/>
          <a:stretch>
            <a:fillRect/>
          </a:stretch>
        </p:blipFill>
        <p:spPr>
          <a:xfrm>
            <a:off x="15046201" y="8041698"/>
            <a:ext cx="1017734" cy="1459215"/>
          </a:xfrm>
          <a:prstGeom prst="rect">
            <a:avLst/>
          </a:prstGeom>
        </p:spPr>
      </p:pic>
      <p:pic>
        <p:nvPicPr>
          <p:cNvPr id="16" name="Picture 12">
            <a:extLst>
              <a:ext uri="{FF2B5EF4-FFF2-40B4-BE49-F238E27FC236}">
                <a16:creationId xmlns:a16="http://schemas.microsoft.com/office/drawing/2014/main" id="{942C75D9-43B6-43D5-A860-EC350E418DD8}"/>
              </a:ext>
            </a:extLst>
          </p:cNvPr>
          <p:cNvPicPr>
            <a:picLocks noChangeAspect="1"/>
          </p:cNvPicPr>
          <p:nvPr/>
        </p:nvPicPr>
        <p:blipFill>
          <a:blip r:embed="rId11"/>
          <a:srcRect/>
          <a:stretch>
            <a:fillRect/>
          </a:stretch>
        </p:blipFill>
        <p:spPr>
          <a:xfrm>
            <a:off x="8058070" y="598082"/>
            <a:ext cx="1138139" cy="1256979"/>
          </a:xfrm>
          <a:prstGeom prst="rect">
            <a:avLst/>
          </a:prstGeom>
        </p:spPr>
      </p:pic>
      <p:pic>
        <p:nvPicPr>
          <p:cNvPr id="17" name="Picture 12">
            <a:extLst>
              <a:ext uri="{FF2B5EF4-FFF2-40B4-BE49-F238E27FC236}">
                <a16:creationId xmlns:a16="http://schemas.microsoft.com/office/drawing/2014/main" id="{7842D6BF-F750-4977-A94F-2FA74EEC2806}"/>
              </a:ext>
            </a:extLst>
          </p:cNvPr>
          <p:cNvPicPr>
            <a:picLocks noChangeAspect="1"/>
          </p:cNvPicPr>
          <p:nvPr/>
        </p:nvPicPr>
        <p:blipFill>
          <a:blip r:embed="rId11"/>
          <a:srcRect/>
          <a:stretch>
            <a:fillRect/>
          </a:stretch>
        </p:blipFill>
        <p:spPr>
          <a:xfrm>
            <a:off x="11065243" y="872248"/>
            <a:ext cx="778838" cy="860162"/>
          </a:xfrm>
          <a:prstGeom prst="rect">
            <a:avLst/>
          </a:prstGeom>
        </p:spPr>
      </p:pic>
      <p:pic>
        <p:nvPicPr>
          <p:cNvPr id="18" name="Picture 17">
            <a:extLst>
              <a:ext uri="{FF2B5EF4-FFF2-40B4-BE49-F238E27FC236}">
                <a16:creationId xmlns:a16="http://schemas.microsoft.com/office/drawing/2014/main" id="{BE193A38-8591-430A-90C2-DA8337FDE68D}"/>
              </a:ext>
            </a:extLst>
          </p:cNvPr>
          <p:cNvPicPr>
            <a:picLocks noChangeAspect="1"/>
          </p:cNvPicPr>
          <p:nvPr/>
        </p:nvPicPr>
        <p:blipFill>
          <a:blip r:embed="rId12"/>
          <a:stretch>
            <a:fillRect/>
          </a:stretch>
        </p:blipFill>
        <p:spPr>
          <a:xfrm>
            <a:off x="7334111" y="8569992"/>
            <a:ext cx="777308" cy="859611"/>
          </a:xfrm>
          <a:prstGeom prst="rect">
            <a:avLst/>
          </a:prstGeom>
        </p:spPr>
      </p:pic>
      <p:pic>
        <p:nvPicPr>
          <p:cNvPr id="19" name="Picture 12">
            <a:extLst>
              <a:ext uri="{FF2B5EF4-FFF2-40B4-BE49-F238E27FC236}">
                <a16:creationId xmlns:a16="http://schemas.microsoft.com/office/drawing/2014/main" id="{4F03A252-38BF-4FEA-A98A-61112C9AE4BF}"/>
              </a:ext>
            </a:extLst>
          </p:cNvPr>
          <p:cNvPicPr>
            <a:picLocks noChangeAspect="1"/>
          </p:cNvPicPr>
          <p:nvPr/>
        </p:nvPicPr>
        <p:blipFill>
          <a:blip r:embed="rId11"/>
          <a:srcRect/>
          <a:stretch>
            <a:fillRect/>
          </a:stretch>
        </p:blipFill>
        <p:spPr>
          <a:xfrm>
            <a:off x="9694885" y="6903176"/>
            <a:ext cx="1138139" cy="1256979"/>
          </a:xfrm>
          <a:prstGeom prst="rect">
            <a:avLst/>
          </a:prstGeom>
        </p:spPr>
      </p:pic>
    </p:spTree>
    <p:extLst>
      <p:ext uri="{BB962C8B-B14F-4D97-AF65-F5344CB8AC3E}">
        <p14:creationId xmlns:p14="http://schemas.microsoft.com/office/powerpoint/2010/main" val="2561959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827" y="321906"/>
            <a:ext cx="11926856" cy="1122444"/>
          </a:xfrm>
        </p:spPr>
        <p:txBody>
          <a:bodyPr>
            <a:normAutofit/>
          </a:bodyPr>
          <a:lstStyle/>
          <a:p>
            <a:pPr algn="ctr"/>
            <a:r>
              <a:rPr lang="en-GB" b="1" dirty="0">
                <a:latin typeface="Amatic SC Bold" panose="020B0604020202020204" charset="-79"/>
                <a:cs typeface="Amatic SC Bold" panose="020B0604020202020204" charset="-79"/>
              </a:rPr>
              <a:t>IF THE WORLD WERE 100 PEOPLE</a:t>
            </a:r>
            <a:endParaRPr lang="en-GB" dirty="0">
              <a:latin typeface="Amatic SC Bold" panose="020B0604020202020204" charset="-79"/>
              <a:cs typeface="Amatic SC Bold" panose="020B0604020202020204" charset="-79"/>
            </a:endParaRPr>
          </a:p>
        </p:txBody>
      </p:sp>
      <p:sp>
        <p:nvSpPr>
          <p:cNvPr id="3" name="Content Placeholder 2"/>
          <p:cNvSpPr>
            <a:spLocks noGrp="1"/>
          </p:cNvSpPr>
          <p:nvPr>
            <p:ph idx="1"/>
          </p:nvPr>
        </p:nvSpPr>
        <p:spPr>
          <a:xfrm>
            <a:off x="403550" y="1796094"/>
            <a:ext cx="3683259" cy="7973055"/>
          </a:xfrm>
        </p:spPr>
        <p:txBody>
          <a:bodyPr>
            <a:noAutofit/>
          </a:bodyPr>
          <a:lstStyle/>
          <a:p>
            <a:pPr marL="0" indent="0">
              <a:buNone/>
            </a:pPr>
            <a:r>
              <a:rPr lang="en-GB" sz="2400" b="1" dirty="0">
                <a:solidFill>
                  <a:srgbClr val="FF0000"/>
                </a:solidFill>
                <a:latin typeface="Amatic SC Bold" panose="020B0604020202020204" charset="-79"/>
                <a:cs typeface="Amatic SC Bold" panose="020B0604020202020204" charset="-79"/>
              </a:rPr>
              <a:t>Gender</a:t>
            </a:r>
          </a:p>
          <a:p>
            <a:r>
              <a:rPr lang="en-GB" sz="2400" dirty="0">
                <a:latin typeface="Amatic SC Bold" panose="020B0604020202020204" charset="-79"/>
                <a:cs typeface="Amatic SC Bold" panose="020B0604020202020204" charset="-79"/>
              </a:rPr>
              <a:t>50 would be female</a:t>
            </a:r>
          </a:p>
          <a:p>
            <a:r>
              <a:rPr lang="en-GB" sz="2400" dirty="0">
                <a:latin typeface="Amatic SC Bold" panose="020B0604020202020204" charset="-79"/>
                <a:cs typeface="Amatic SC Bold" panose="020B0604020202020204" charset="-79"/>
              </a:rPr>
              <a:t>50 would be male</a:t>
            </a:r>
          </a:p>
          <a:p>
            <a:pPr marL="0" indent="0">
              <a:buNone/>
            </a:pPr>
            <a:r>
              <a:rPr lang="en-GB" sz="2400" b="1" dirty="0">
                <a:solidFill>
                  <a:srgbClr val="FF0000"/>
                </a:solidFill>
                <a:latin typeface="Amatic SC Bold" panose="020B0604020202020204" charset="-79"/>
                <a:cs typeface="Amatic SC Bold" panose="020B0604020202020204" charset="-79"/>
              </a:rPr>
              <a:t>Age</a:t>
            </a:r>
          </a:p>
          <a:p>
            <a:r>
              <a:rPr lang="en-GB" sz="2400" dirty="0">
                <a:latin typeface="Amatic SC Bold" panose="020B0604020202020204" charset="-79"/>
                <a:cs typeface="Amatic SC Bold" panose="020B0604020202020204" charset="-79"/>
              </a:rPr>
              <a:t>25 aged 0-14</a:t>
            </a:r>
          </a:p>
          <a:p>
            <a:r>
              <a:rPr lang="en-GB" sz="2400" dirty="0">
                <a:latin typeface="Amatic SC Bold" panose="020B0604020202020204" charset="-79"/>
                <a:cs typeface="Amatic SC Bold" panose="020B0604020202020204" charset="-79"/>
              </a:rPr>
              <a:t>66 aged 15-64</a:t>
            </a:r>
          </a:p>
          <a:p>
            <a:r>
              <a:rPr lang="en-GB" sz="2400" dirty="0">
                <a:latin typeface="Amatic SC Bold" panose="020B0604020202020204" charset="-79"/>
                <a:cs typeface="Amatic SC Bold" panose="020B0604020202020204" charset="-79"/>
              </a:rPr>
              <a:t>9 aged 65+</a:t>
            </a:r>
          </a:p>
          <a:p>
            <a:pPr marL="0" indent="0">
              <a:buNone/>
            </a:pPr>
            <a:r>
              <a:rPr lang="en-GB" sz="2400" b="1" dirty="0">
                <a:solidFill>
                  <a:srgbClr val="FF0000"/>
                </a:solidFill>
                <a:latin typeface="Amatic SC Bold" panose="020B0604020202020204" charset="-79"/>
                <a:cs typeface="Amatic SC Bold" panose="020B0604020202020204" charset="-79"/>
              </a:rPr>
              <a:t>Continent</a:t>
            </a:r>
          </a:p>
          <a:p>
            <a:r>
              <a:rPr lang="en-GB" sz="2400" dirty="0">
                <a:latin typeface="Amatic SC Bold" panose="020B0604020202020204" charset="-79"/>
                <a:cs typeface="Amatic SC Bold" panose="020B0604020202020204" charset="-79"/>
              </a:rPr>
              <a:t>60 Asians</a:t>
            </a:r>
          </a:p>
          <a:p>
            <a:r>
              <a:rPr lang="en-GB" sz="2400" dirty="0">
                <a:latin typeface="Amatic SC Bold" panose="020B0604020202020204" charset="-79"/>
                <a:cs typeface="Amatic SC Bold" panose="020B0604020202020204" charset="-79"/>
              </a:rPr>
              <a:t>15 Africans</a:t>
            </a:r>
          </a:p>
          <a:p>
            <a:r>
              <a:rPr lang="en-GB" sz="2400" dirty="0">
                <a:latin typeface="Amatic SC Bold" panose="020B0604020202020204" charset="-79"/>
                <a:cs typeface="Amatic SC Bold" panose="020B0604020202020204" charset="-79"/>
              </a:rPr>
              <a:t>11 Europeans</a:t>
            </a:r>
          </a:p>
          <a:p>
            <a:r>
              <a:rPr lang="en-GB" sz="2400" dirty="0">
                <a:latin typeface="Amatic SC Bold" panose="020B0604020202020204" charset="-79"/>
                <a:cs typeface="Amatic SC Bold" panose="020B0604020202020204" charset="-79"/>
              </a:rPr>
              <a:t>9 South Americans</a:t>
            </a:r>
          </a:p>
          <a:p>
            <a:r>
              <a:rPr lang="en-GB" sz="2400" dirty="0">
                <a:latin typeface="Amatic SC Bold" panose="020B0604020202020204" charset="-79"/>
                <a:cs typeface="Amatic SC Bold" panose="020B0604020202020204" charset="-79"/>
              </a:rPr>
              <a:t>5 North Americans</a:t>
            </a:r>
          </a:p>
          <a:p>
            <a:pPr marL="0" indent="0">
              <a:buNone/>
            </a:pPr>
            <a:r>
              <a:rPr lang="en-GB" sz="2400" b="1" dirty="0">
                <a:solidFill>
                  <a:srgbClr val="FF0000"/>
                </a:solidFill>
                <a:latin typeface="Amatic SC Bold" panose="020B0604020202020204" charset="-79"/>
                <a:cs typeface="Amatic SC Bold" panose="020B0604020202020204" charset="-79"/>
              </a:rPr>
              <a:t>Living Area</a:t>
            </a:r>
          </a:p>
          <a:p>
            <a:r>
              <a:rPr lang="en-GB" sz="2400" dirty="0">
                <a:latin typeface="Amatic SC Bold" panose="020B0604020202020204" charset="-79"/>
                <a:cs typeface="Amatic SC Bold" panose="020B0604020202020204" charset="-79"/>
              </a:rPr>
              <a:t>51 live in urban areas</a:t>
            </a:r>
          </a:p>
          <a:p>
            <a:r>
              <a:rPr lang="en-GB" sz="2400" dirty="0">
                <a:latin typeface="Amatic SC Bold" panose="020B0604020202020204" charset="-79"/>
                <a:cs typeface="Amatic SC Bold" panose="020B0604020202020204" charset="-79"/>
              </a:rPr>
              <a:t>49 live in rural areas</a:t>
            </a:r>
          </a:p>
        </p:txBody>
      </p:sp>
      <p:pic>
        <p:nvPicPr>
          <p:cNvPr id="4" name="Picture 3"/>
          <p:cNvPicPr>
            <a:picLocks noChangeAspect="1"/>
          </p:cNvPicPr>
          <p:nvPr/>
        </p:nvPicPr>
        <p:blipFill>
          <a:blip r:embed="rId3"/>
          <a:stretch>
            <a:fillRect/>
          </a:stretch>
        </p:blipFill>
        <p:spPr>
          <a:xfrm>
            <a:off x="15187020" y="127625"/>
            <a:ext cx="2692401" cy="2610813"/>
          </a:xfrm>
          <a:prstGeom prst="rect">
            <a:avLst/>
          </a:prstGeom>
        </p:spPr>
      </p:pic>
      <p:sp>
        <p:nvSpPr>
          <p:cNvPr id="5" name="Content Placeholder 2"/>
          <p:cNvSpPr txBox="1">
            <a:spLocks/>
          </p:cNvSpPr>
          <p:nvPr/>
        </p:nvSpPr>
        <p:spPr>
          <a:xfrm>
            <a:off x="3945118" y="1348224"/>
            <a:ext cx="4672004" cy="8938776"/>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FF0000"/>
                </a:solidFill>
                <a:latin typeface="Amatic SC Bold" panose="020B0604020202020204" charset="-79"/>
                <a:cs typeface="Amatic SC Bold" panose="020B0604020202020204" charset="-79"/>
              </a:rPr>
              <a:t>Language</a:t>
            </a:r>
          </a:p>
          <a:p>
            <a:r>
              <a:rPr lang="en-GB" sz="2400" dirty="0">
                <a:latin typeface="Amatic SC Bold" panose="020B0604020202020204" charset="-79"/>
                <a:cs typeface="Amatic SC Bold" panose="020B0604020202020204" charset="-79"/>
              </a:rPr>
              <a:t>12 Chinese</a:t>
            </a:r>
          </a:p>
          <a:p>
            <a:r>
              <a:rPr lang="en-GB" sz="2400" dirty="0">
                <a:latin typeface="Amatic SC Bold" panose="020B0604020202020204" charset="-79"/>
                <a:cs typeface="Amatic SC Bold" panose="020B0604020202020204" charset="-79"/>
              </a:rPr>
              <a:t>5 Spanish</a:t>
            </a:r>
          </a:p>
          <a:p>
            <a:r>
              <a:rPr lang="en-GB" sz="2400" dirty="0">
                <a:latin typeface="Amatic SC Bold" panose="020B0604020202020204" charset="-79"/>
                <a:cs typeface="Amatic SC Bold" panose="020B0604020202020204" charset="-79"/>
              </a:rPr>
              <a:t>5 English</a:t>
            </a:r>
          </a:p>
          <a:p>
            <a:r>
              <a:rPr lang="en-GB" sz="2400" dirty="0">
                <a:latin typeface="Amatic SC Bold" panose="020B0604020202020204" charset="-79"/>
                <a:cs typeface="Amatic SC Bold" panose="020B0604020202020204" charset="-79"/>
              </a:rPr>
              <a:t>3 Arabic</a:t>
            </a:r>
          </a:p>
          <a:p>
            <a:r>
              <a:rPr lang="en-GB" sz="2400" dirty="0">
                <a:latin typeface="Amatic SC Bold" panose="020B0604020202020204" charset="-79"/>
                <a:cs typeface="Amatic SC Bold" panose="020B0604020202020204" charset="-79"/>
              </a:rPr>
              <a:t>3 Hindi</a:t>
            </a:r>
          </a:p>
          <a:p>
            <a:r>
              <a:rPr lang="en-GB" sz="2400" dirty="0">
                <a:latin typeface="Amatic SC Bold" panose="020B0604020202020204" charset="-79"/>
                <a:cs typeface="Amatic SC Bold" panose="020B0604020202020204" charset="-79"/>
              </a:rPr>
              <a:t>3 Bengali</a:t>
            </a:r>
          </a:p>
          <a:p>
            <a:r>
              <a:rPr lang="en-GB" sz="2400" dirty="0">
                <a:latin typeface="Amatic SC Bold" panose="020B0604020202020204" charset="-79"/>
                <a:cs typeface="Amatic SC Bold" panose="020B0604020202020204" charset="-79"/>
              </a:rPr>
              <a:t>3 Portuguese</a:t>
            </a:r>
          </a:p>
          <a:p>
            <a:r>
              <a:rPr lang="en-GB" sz="2400" dirty="0">
                <a:latin typeface="Amatic SC Bold" panose="020B0604020202020204" charset="-79"/>
                <a:cs typeface="Amatic SC Bold" panose="020B0604020202020204" charset="-79"/>
              </a:rPr>
              <a:t>2 Russian</a:t>
            </a:r>
          </a:p>
          <a:p>
            <a:r>
              <a:rPr lang="en-GB" sz="2400" dirty="0">
                <a:latin typeface="Amatic SC Bold" panose="020B0604020202020204" charset="-79"/>
                <a:cs typeface="Amatic SC Bold" panose="020B0604020202020204" charset="-79"/>
              </a:rPr>
              <a:t>2 Japanese</a:t>
            </a:r>
          </a:p>
          <a:p>
            <a:r>
              <a:rPr lang="en-GB" sz="2400" dirty="0">
                <a:latin typeface="Amatic SC Bold" panose="020B0604020202020204" charset="-79"/>
                <a:cs typeface="Amatic SC Bold" panose="020B0604020202020204" charset="-79"/>
              </a:rPr>
              <a:t>62 Others</a:t>
            </a:r>
          </a:p>
          <a:p>
            <a:pPr marL="0" indent="0">
              <a:buNone/>
            </a:pPr>
            <a:r>
              <a:rPr lang="en-GB" sz="2400" b="1" dirty="0">
                <a:solidFill>
                  <a:srgbClr val="FF0000"/>
                </a:solidFill>
                <a:latin typeface="Amatic SC Bold" panose="020B0604020202020204" charset="-79"/>
                <a:cs typeface="Amatic SC Bold" panose="020B0604020202020204" charset="-79"/>
              </a:rPr>
              <a:t>Housing</a:t>
            </a:r>
          </a:p>
          <a:p>
            <a:r>
              <a:rPr lang="en-GB" sz="2400" dirty="0">
                <a:latin typeface="Amatic SC Bold" panose="020B0604020202020204" charset="-79"/>
                <a:cs typeface="Amatic SC Bold" panose="020B0604020202020204" charset="-79"/>
              </a:rPr>
              <a:t>77 have access to shelter</a:t>
            </a:r>
          </a:p>
          <a:p>
            <a:r>
              <a:rPr lang="en-GB" sz="2400" dirty="0">
                <a:latin typeface="Amatic SC Bold" panose="020B0604020202020204" charset="-79"/>
                <a:cs typeface="Amatic SC Bold" panose="020B0604020202020204" charset="-79"/>
              </a:rPr>
              <a:t>23 do not</a:t>
            </a:r>
          </a:p>
          <a:p>
            <a:pPr marL="0" indent="0">
              <a:buNone/>
            </a:pPr>
            <a:r>
              <a:rPr lang="en-GB" sz="2400" b="1" dirty="0">
                <a:solidFill>
                  <a:srgbClr val="FF0000"/>
                </a:solidFill>
                <a:latin typeface="Amatic SC Bold" panose="020B0604020202020204" charset="-79"/>
                <a:cs typeface="Amatic SC Bold" panose="020B0604020202020204" charset="-79"/>
              </a:rPr>
              <a:t>Nutrition</a:t>
            </a:r>
          </a:p>
          <a:p>
            <a:r>
              <a:rPr lang="en-GB" sz="2400" dirty="0">
                <a:latin typeface="Amatic SC Bold" panose="020B0604020202020204" charset="-79"/>
                <a:cs typeface="Amatic SC Bold" panose="020B0604020202020204" charset="-79"/>
              </a:rPr>
              <a:t>1 Starving</a:t>
            </a:r>
          </a:p>
          <a:p>
            <a:r>
              <a:rPr lang="en-GB" sz="2400" dirty="0">
                <a:latin typeface="Amatic SC Bold" panose="020B0604020202020204" charset="-79"/>
                <a:cs typeface="Amatic SC Bold" panose="020B0604020202020204" charset="-79"/>
              </a:rPr>
              <a:t>11 Undernourished</a:t>
            </a:r>
          </a:p>
          <a:p>
            <a:r>
              <a:rPr lang="en-GB" sz="2400" dirty="0">
                <a:latin typeface="Amatic SC Bold" panose="020B0604020202020204" charset="-79"/>
                <a:cs typeface="Amatic SC Bold" panose="020B0604020202020204" charset="-79"/>
              </a:rPr>
              <a:t>63 Adequate</a:t>
            </a:r>
          </a:p>
          <a:p>
            <a:r>
              <a:rPr lang="en-GB" sz="2400" dirty="0">
                <a:latin typeface="Amatic SC Bold" panose="020B0604020202020204" charset="-79"/>
                <a:cs typeface="Amatic SC Bold" panose="020B0604020202020204" charset="-79"/>
              </a:rPr>
              <a:t>22 Overweight</a:t>
            </a:r>
          </a:p>
        </p:txBody>
      </p:sp>
      <p:sp>
        <p:nvSpPr>
          <p:cNvPr id="6" name="Content Placeholder 2"/>
          <p:cNvSpPr txBox="1">
            <a:spLocks/>
          </p:cNvSpPr>
          <p:nvPr/>
        </p:nvSpPr>
        <p:spPr>
          <a:xfrm>
            <a:off x="8996459" y="1796093"/>
            <a:ext cx="3683259" cy="797305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50" b="1" dirty="0">
                <a:solidFill>
                  <a:srgbClr val="FF0000"/>
                </a:solidFill>
                <a:latin typeface="Amatic SC Bold" panose="020B0604020202020204" charset="-79"/>
                <a:cs typeface="Amatic SC Bold" panose="020B0604020202020204" charset="-79"/>
              </a:rPr>
              <a:t>Poverty</a:t>
            </a:r>
          </a:p>
          <a:p>
            <a:r>
              <a:rPr lang="en-GB" sz="2550" dirty="0">
                <a:latin typeface="Amatic SC Bold" panose="020B0604020202020204" charset="-79"/>
                <a:cs typeface="Amatic SC Bold" panose="020B0604020202020204" charset="-79"/>
              </a:rPr>
              <a:t>48 live on less than $2 USD per day</a:t>
            </a:r>
          </a:p>
          <a:p>
            <a:pPr marL="0" indent="0">
              <a:buNone/>
            </a:pPr>
            <a:r>
              <a:rPr lang="en-GB" sz="2550" b="1" dirty="0">
                <a:solidFill>
                  <a:srgbClr val="FF0000"/>
                </a:solidFill>
                <a:latin typeface="Amatic SC Bold" panose="020B0604020202020204" charset="-79"/>
                <a:cs typeface="Amatic SC Bold" panose="020B0604020202020204" charset="-79"/>
              </a:rPr>
              <a:t>Water</a:t>
            </a:r>
          </a:p>
          <a:p>
            <a:r>
              <a:rPr lang="en-GB" sz="2550" dirty="0">
                <a:latin typeface="Amatic SC Bold" panose="020B0604020202020204" charset="-79"/>
                <a:cs typeface="Amatic SC Bold" panose="020B0604020202020204" charset="-79"/>
              </a:rPr>
              <a:t>91 have safe water</a:t>
            </a:r>
          </a:p>
          <a:p>
            <a:r>
              <a:rPr lang="en-GB" sz="2550" dirty="0">
                <a:latin typeface="Amatic SC Bold" panose="020B0604020202020204" charset="-79"/>
                <a:cs typeface="Amatic SC Bold" panose="020B0604020202020204" charset="-79"/>
              </a:rPr>
              <a:t>9 do not</a:t>
            </a:r>
          </a:p>
          <a:p>
            <a:pPr marL="0" indent="0">
              <a:buNone/>
            </a:pPr>
            <a:r>
              <a:rPr lang="en-GB" sz="2550" b="1" dirty="0">
                <a:solidFill>
                  <a:srgbClr val="FF0000"/>
                </a:solidFill>
                <a:latin typeface="Amatic SC Bold" panose="020B0604020202020204" charset="-79"/>
                <a:cs typeface="Amatic SC Bold" panose="020B0604020202020204" charset="-79"/>
              </a:rPr>
              <a:t>Phones</a:t>
            </a:r>
          </a:p>
          <a:p>
            <a:r>
              <a:rPr lang="en-GB" sz="2550" dirty="0">
                <a:latin typeface="Amatic SC Bold" panose="020B0604020202020204" charset="-79"/>
                <a:cs typeface="Amatic SC Bold" panose="020B0604020202020204" charset="-79"/>
              </a:rPr>
              <a:t>5 have no mobile phone network</a:t>
            </a:r>
          </a:p>
          <a:p>
            <a:pPr marL="0" indent="0">
              <a:buNone/>
            </a:pPr>
            <a:r>
              <a:rPr lang="en-GB" sz="2550" b="1" dirty="0">
                <a:solidFill>
                  <a:srgbClr val="FF0000"/>
                </a:solidFill>
                <a:latin typeface="Amatic SC Bold" panose="020B0604020202020204" charset="-79"/>
                <a:cs typeface="Amatic SC Bold" panose="020B0604020202020204" charset="-79"/>
              </a:rPr>
              <a:t>Internet</a:t>
            </a:r>
          </a:p>
          <a:p>
            <a:r>
              <a:rPr lang="en-GB" sz="2550" dirty="0">
                <a:latin typeface="Amatic SC Bold" panose="020B0604020202020204" charset="-79"/>
                <a:cs typeface="Amatic SC Bold" panose="020B0604020202020204" charset="-79"/>
              </a:rPr>
              <a:t>47 have access to the internet</a:t>
            </a:r>
          </a:p>
          <a:p>
            <a:r>
              <a:rPr lang="en-GB" sz="2550" dirty="0">
                <a:latin typeface="Amatic SC Bold" panose="020B0604020202020204" charset="-79"/>
                <a:cs typeface="Amatic SC Bold" panose="020B0604020202020204" charset="-79"/>
              </a:rPr>
              <a:t>53 do not</a:t>
            </a:r>
          </a:p>
          <a:p>
            <a:pPr marL="0" indent="0">
              <a:buNone/>
            </a:pPr>
            <a:r>
              <a:rPr lang="en-GB" sz="2550" b="1" dirty="0">
                <a:solidFill>
                  <a:srgbClr val="FF0000"/>
                </a:solidFill>
                <a:latin typeface="Amatic SC Bold" panose="020B0604020202020204" charset="-79"/>
                <a:cs typeface="Amatic SC Bold" panose="020B0604020202020204" charset="-79"/>
              </a:rPr>
              <a:t>College</a:t>
            </a:r>
          </a:p>
          <a:p>
            <a:r>
              <a:rPr lang="en-GB" sz="2550" dirty="0">
                <a:latin typeface="Amatic SC Bold" panose="020B0604020202020204" charset="-79"/>
                <a:cs typeface="Amatic SC Bold" panose="020B0604020202020204" charset="-79"/>
              </a:rPr>
              <a:t>66 go to high school</a:t>
            </a:r>
          </a:p>
          <a:p>
            <a:pPr marL="0" indent="0">
              <a:buNone/>
            </a:pPr>
            <a:r>
              <a:rPr lang="en-GB" sz="2550" b="1" dirty="0">
                <a:solidFill>
                  <a:srgbClr val="FF0000"/>
                </a:solidFill>
                <a:latin typeface="Amatic SC Bold" panose="020B0604020202020204" charset="-79"/>
                <a:cs typeface="Amatic SC Bold" panose="020B0604020202020204" charset="-79"/>
              </a:rPr>
              <a:t>Literacy</a:t>
            </a:r>
          </a:p>
          <a:p>
            <a:r>
              <a:rPr lang="en-GB" sz="2550" dirty="0">
                <a:latin typeface="Amatic SC Bold" panose="020B0604020202020204" charset="-79"/>
                <a:cs typeface="Amatic SC Bold" panose="020B0604020202020204" charset="-79"/>
              </a:rPr>
              <a:t>86 able to read &amp; write</a:t>
            </a:r>
          </a:p>
          <a:p>
            <a:r>
              <a:rPr lang="en-GB" sz="2550" dirty="0">
                <a:latin typeface="Amatic SC Bold" panose="020B0604020202020204" charset="-79"/>
                <a:cs typeface="Amatic SC Bold" panose="020B0604020202020204" charset="-79"/>
              </a:rPr>
              <a:t>14 unable (2/3s are women)</a:t>
            </a:r>
          </a:p>
          <a:p>
            <a:endParaRPr lang="en-GB" sz="4200" dirty="0"/>
          </a:p>
        </p:txBody>
      </p:sp>
      <p:sp>
        <p:nvSpPr>
          <p:cNvPr id="8" name="Content Placeholder 2"/>
          <p:cNvSpPr txBox="1">
            <a:spLocks/>
          </p:cNvSpPr>
          <p:nvPr/>
        </p:nvSpPr>
        <p:spPr>
          <a:xfrm>
            <a:off x="13679843" y="2841075"/>
            <a:ext cx="3683259" cy="6527007"/>
          </a:xfrm>
          <a:prstGeom prst="rect">
            <a:avLst/>
          </a:prstGeom>
        </p:spPr>
        <p:txBody>
          <a:bodyPr vert="horz" lIns="137160" tIns="68580" rIns="137160" bIns="6858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700" b="1" dirty="0">
                <a:solidFill>
                  <a:srgbClr val="FF0000"/>
                </a:solidFill>
                <a:latin typeface="Amatic SC Bold" panose="020B0604020202020204" charset="-79"/>
                <a:cs typeface="Amatic SC Bold" panose="020B0604020202020204" charset="-79"/>
              </a:rPr>
              <a:t>Electricity</a:t>
            </a:r>
          </a:p>
          <a:p>
            <a:r>
              <a:rPr lang="en-GB" sz="2700" dirty="0">
                <a:latin typeface="Amatic SC Bold" panose="020B0604020202020204" charset="-79"/>
                <a:cs typeface="Amatic SC Bold" panose="020B0604020202020204" charset="-79"/>
              </a:rPr>
              <a:t>82 have electricity</a:t>
            </a:r>
          </a:p>
          <a:p>
            <a:r>
              <a:rPr lang="en-GB" sz="2700" dirty="0">
                <a:latin typeface="Amatic SC Bold" panose="020B0604020202020204" charset="-79"/>
                <a:cs typeface="Amatic SC Bold" panose="020B0604020202020204" charset="-79"/>
              </a:rPr>
              <a:t>18 do not</a:t>
            </a:r>
          </a:p>
          <a:p>
            <a:pPr marL="0" indent="0">
              <a:buNone/>
            </a:pPr>
            <a:r>
              <a:rPr lang="en-GB" sz="2700" b="1" dirty="0">
                <a:solidFill>
                  <a:srgbClr val="FF0000"/>
                </a:solidFill>
                <a:latin typeface="Amatic SC Bold" panose="020B0604020202020204" charset="-79"/>
                <a:cs typeface="Amatic SC Bold" panose="020B0604020202020204" charset="-79"/>
              </a:rPr>
              <a:t>Religion</a:t>
            </a:r>
          </a:p>
          <a:p>
            <a:r>
              <a:rPr lang="en-GB" sz="2700" dirty="0">
                <a:latin typeface="Amatic SC Bold" panose="020B0604020202020204" charset="-79"/>
                <a:cs typeface="Amatic SC Bold" panose="020B0604020202020204" charset="-79"/>
              </a:rPr>
              <a:t>31 Christians</a:t>
            </a:r>
          </a:p>
          <a:p>
            <a:r>
              <a:rPr lang="en-GB" sz="2700" dirty="0">
                <a:latin typeface="Amatic SC Bold" panose="020B0604020202020204" charset="-79"/>
                <a:cs typeface="Amatic SC Bold" panose="020B0604020202020204" charset="-79"/>
              </a:rPr>
              <a:t>23 Muslims</a:t>
            </a:r>
          </a:p>
          <a:p>
            <a:r>
              <a:rPr lang="en-GB" sz="2700" dirty="0">
                <a:latin typeface="Amatic SC Bold" panose="020B0604020202020204" charset="-79"/>
                <a:cs typeface="Amatic SC Bold" panose="020B0604020202020204" charset="-79"/>
              </a:rPr>
              <a:t>15 Hindus</a:t>
            </a:r>
          </a:p>
          <a:p>
            <a:r>
              <a:rPr lang="en-GB" sz="2700" dirty="0">
                <a:latin typeface="Amatic SC Bold" panose="020B0604020202020204" charset="-79"/>
                <a:cs typeface="Amatic SC Bold" panose="020B0604020202020204" charset="-79"/>
              </a:rPr>
              <a:t>7 Buddhists</a:t>
            </a:r>
          </a:p>
          <a:p>
            <a:r>
              <a:rPr lang="en-GB" sz="2700" dirty="0">
                <a:latin typeface="Amatic SC Bold" panose="020B0604020202020204" charset="-79"/>
                <a:cs typeface="Amatic SC Bold" panose="020B0604020202020204" charset="-79"/>
              </a:rPr>
              <a:t>8 Others</a:t>
            </a:r>
          </a:p>
          <a:p>
            <a:r>
              <a:rPr lang="en-GB" sz="2700" dirty="0">
                <a:latin typeface="Amatic SC Bold" panose="020B0604020202020204" charset="-79"/>
                <a:cs typeface="Amatic SC Bold" panose="020B0604020202020204" charset="-79"/>
              </a:rPr>
              <a:t>16 Don’t identify with a particular religion</a:t>
            </a:r>
          </a:p>
          <a:p>
            <a:endParaRPr lang="en-GB" sz="4200" dirty="0"/>
          </a:p>
        </p:txBody>
      </p:sp>
    </p:spTree>
    <p:extLst>
      <p:ext uri="{BB962C8B-B14F-4D97-AF65-F5344CB8AC3E}">
        <p14:creationId xmlns:p14="http://schemas.microsoft.com/office/powerpoint/2010/main" val="272808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DC6E7A30-C6EE-47E2-B551-A77E3012DD85}"/>
              </a:ext>
            </a:extLst>
          </p:cNvPr>
          <p:cNvPicPr>
            <a:picLocks noChangeAspect="1"/>
          </p:cNvPicPr>
          <p:nvPr/>
        </p:nvPicPr>
        <p:blipFill>
          <a:blip r:embed="rId2"/>
          <a:srcRect/>
          <a:stretch>
            <a:fillRect/>
          </a:stretch>
        </p:blipFill>
        <p:spPr>
          <a:xfrm rot="10800000">
            <a:off x="4864232" y="1619800"/>
            <a:ext cx="9151922" cy="769853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078" y="2201369"/>
            <a:ext cx="7339844" cy="5884263"/>
          </a:xfrm>
          <a:prstGeom prst="rect">
            <a:avLst/>
          </a:prstGeom>
        </p:spPr>
      </p:pic>
      <p:pic>
        <p:nvPicPr>
          <p:cNvPr id="3" name="Picture 2">
            <a:extLst>
              <a:ext uri="{FF2B5EF4-FFF2-40B4-BE49-F238E27FC236}">
                <a16:creationId xmlns:a16="http://schemas.microsoft.com/office/drawing/2014/main" id="{98221439-3BE5-47AB-A6F5-7C0A3B1F7E0C}"/>
              </a:ext>
            </a:extLst>
          </p:cNvPr>
          <p:cNvPicPr>
            <a:picLocks noChangeAspect="1"/>
          </p:cNvPicPr>
          <p:nvPr/>
        </p:nvPicPr>
        <p:blipFill>
          <a:blip r:embed="rId4"/>
          <a:stretch>
            <a:fillRect/>
          </a:stretch>
        </p:blipFill>
        <p:spPr>
          <a:xfrm>
            <a:off x="5049176" y="1979629"/>
            <a:ext cx="8685510" cy="7338707"/>
          </a:xfrm>
          <a:prstGeom prst="rect">
            <a:avLst/>
          </a:prstGeom>
        </p:spPr>
      </p:pic>
    </p:spTree>
    <p:extLst>
      <p:ext uri="{BB962C8B-B14F-4D97-AF65-F5344CB8AC3E}">
        <p14:creationId xmlns:p14="http://schemas.microsoft.com/office/powerpoint/2010/main" val="3846463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3"/>
          <a:srcRect/>
          <a:stretch>
            <a:fillRect/>
          </a:stretch>
        </p:blipFill>
        <p:spPr>
          <a:xfrm rot="133738">
            <a:off x="6579890" y="646440"/>
            <a:ext cx="4594916" cy="1461867"/>
          </a:xfrm>
          <a:prstGeom prst="rect">
            <a:avLst/>
          </a:prstGeom>
        </p:spPr>
      </p:pic>
      <p:sp>
        <p:nvSpPr>
          <p:cNvPr id="2" name="Title 1"/>
          <p:cNvSpPr>
            <a:spLocks noGrp="1"/>
          </p:cNvSpPr>
          <p:nvPr>
            <p:ph type="title"/>
          </p:nvPr>
        </p:nvSpPr>
        <p:spPr>
          <a:xfrm>
            <a:off x="861375" y="180043"/>
            <a:ext cx="15773400" cy="1988345"/>
          </a:xfrm>
        </p:spPr>
        <p:txBody>
          <a:bodyPr>
            <a:normAutofit/>
          </a:bodyPr>
          <a:lstStyle/>
          <a:p>
            <a:pPr>
              <a:defRPr/>
            </a:pPr>
            <a:br>
              <a:rPr lang="en-GB" dirty="0">
                <a:solidFill>
                  <a:srgbClr val="000000"/>
                </a:solidFill>
                <a:latin typeface="Amatic SC" panose="00000800000000000000" pitchFamily="2" charset="-79"/>
                <a:cs typeface="Amatic SC" panose="00000800000000000000" pitchFamily="2" charset="-79"/>
              </a:rPr>
            </a:br>
            <a:r>
              <a:rPr lang="en-GB" b="1" dirty="0">
                <a:latin typeface="Amatic SC Bold" panose="020B0604020202020204" charset="-79"/>
                <a:cs typeface="Amatic SC Bold" panose="020B0604020202020204" charset="-79"/>
              </a:rPr>
              <a:t>Debating Moots</a:t>
            </a:r>
            <a:endParaRPr lang="en-GB" dirty="0">
              <a:latin typeface="Amatic SC Bold" panose="020B0604020202020204" charset="-79"/>
              <a:cs typeface="Amatic SC Bold" panose="020B0604020202020204" charset="-79"/>
            </a:endParaRPr>
          </a:p>
        </p:txBody>
      </p:sp>
      <p:sp>
        <p:nvSpPr>
          <p:cNvPr id="3" name="Content Placeholder 2"/>
          <p:cNvSpPr>
            <a:spLocks noGrp="1"/>
          </p:cNvSpPr>
          <p:nvPr>
            <p:ph idx="1"/>
          </p:nvPr>
        </p:nvSpPr>
        <p:spPr>
          <a:xfrm>
            <a:off x="861375" y="2168387"/>
            <a:ext cx="15773400" cy="6527007"/>
          </a:xfrm>
        </p:spPr>
        <p:txBody>
          <a:bodyPr>
            <a:normAutofit fontScale="92500" lnSpcReduction="10000"/>
          </a:bodyPr>
          <a:lstStyle/>
          <a:p>
            <a:pPr marL="411480" indent="-411480" algn="just">
              <a:buClr>
                <a:schemeClr val="accent3"/>
              </a:buClr>
              <a:buFont typeface="Wingdings 2"/>
              <a:buChar char=""/>
              <a:defRPr/>
            </a:pPr>
            <a:r>
              <a:rPr lang="en-GB" sz="4500" dirty="0">
                <a:latin typeface="Amatic SC Bold" panose="020B0604020202020204" charset="-79"/>
                <a:cs typeface="Amatic SC Bold" panose="020B0604020202020204" charset="-79"/>
              </a:rPr>
              <a:t>That young adults are too concerned with materialistic goods to care about the impact it has on the environment.</a:t>
            </a:r>
          </a:p>
          <a:p>
            <a:pPr marL="411480" indent="-411480" algn="just">
              <a:buClr>
                <a:schemeClr val="accent3"/>
              </a:buClr>
              <a:buFont typeface="Wingdings 2"/>
              <a:buChar char=""/>
              <a:defRPr/>
            </a:pPr>
            <a:r>
              <a:rPr lang="en-GB" sz="4500" dirty="0">
                <a:latin typeface="Amatic SC Bold" panose="020B0604020202020204" charset="-79"/>
                <a:cs typeface="Amatic SC Bold" panose="020B0604020202020204" charset="-79"/>
              </a:rPr>
              <a:t>That people usually spend money on things they don’t need.</a:t>
            </a:r>
          </a:p>
          <a:p>
            <a:pPr marL="411480" indent="-411480" algn="just">
              <a:buClr>
                <a:schemeClr val="accent3"/>
              </a:buClr>
              <a:buFont typeface="Wingdings 2"/>
              <a:buChar char=""/>
              <a:defRPr/>
            </a:pPr>
            <a:r>
              <a:rPr lang="en-GB" sz="4500" dirty="0">
                <a:solidFill>
                  <a:srgbClr val="000000"/>
                </a:solidFill>
                <a:latin typeface="Amatic SC Bold" panose="020B0604020202020204" charset="-79"/>
                <a:cs typeface="Amatic SC Bold" panose="020B0604020202020204" charset="-79"/>
              </a:rPr>
              <a:t>That individual actions won’t have a positive impact on the environment.</a:t>
            </a:r>
          </a:p>
          <a:p>
            <a:pPr marL="411480" indent="-411480" algn="just">
              <a:buClr>
                <a:schemeClr val="accent3"/>
              </a:buClr>
              <a:buFont typeface="Wingdings 2"/>
              <a:buChar char=""/>
              <a:defRPr/>
            </a:pPr>
            <a:r>
              <a:rPr lang="en-GB" sz="4500" dirty="0">
                <a:solidFill>
                  <a:srgbClr val="000000"/>
                </a:solidFill>
                <a:latin typeface="Amatic SC Bold" panose="020B0604020202020204" charset="-79"/>
                <a:cs typeface="Amatic SC Bold" panose="020B0604020202020204" charset="-79"/>
              </a:rPr>
              <a:t>That companies should be charged to dispose of the packaging.</a:t>
            </a:r>
          </a:p>
          <a:p>
            <a:pPr marL="411480" indent="-411480" algn="just">
              <a:buClr>
                <a:schemeClr val="accent3"/>
              </a:buClr>
              <a:buFont typeface="Wingdings 2"/>
              <a:buChar char=""/>
              <a:defRPr/>
            </a:pPr>
            <a:r>
              <a:rPr lang="en-GB" sz="4500" dirty="0">
                <a:latin typeface="Amatic SC Bold" panose="020B0604020202020204" charset="-79"/>
                <a:cs typeface="Amatic SC Bold" panose="020B0604020202020204" charset="-79"/>
              </a:rPr>
              <a:t>That people are made feel guilty for drinking bottled water.</a:t>
            </a:r>
          </a:p>
          <a:p>
            <a:pPr marL="411480" indent="-411480" algn="just">
              <a:buClr>
                <a:schemeClr val="accent3"/>
              </a:buClr>
              <a:buFont typeface="Wingdings 2"/>
              <a:buChar char=""/>
              <a:defRPr/>
            </a:pPr>
            <a:r>
              <a:rPr lang="en-GB" sz="4500" dirty="0">
                <a:latin typeface="Amatic SC Bold" panose="020B0604020202020204" charset="-79"/>
                <a:cs typeface="Amatic SC Bold" panose="020B0604020202020204" charset="-79"/>
              </a:rPr>
              <a:t>That a company should exist solely for making profits and not have to pay heed to the social and environmental concerns.</a:t>
            </a:r>
          </a:p>
          <a:p>
            <a:pPr marL="411480" indent="-411480" algn="just">
              <a:buClr>
                <a:schemeClr val="accent3"/>
              </a:buClr>
              <a:buFont typeface="Wingdings 2"/>
              <a:buChar char=""/>
              <a:defRPr/>
            </a:pPr>
            <a:r>
              <a:rPr lang="en-GB" sz="4500" dirty="0">
                <a:solidFill>
                  <a:srgbClr val="000000"/>
                </a:solidFill>
                <a:latin typeface="Amatic SC Bold" panose="020B0604020202020204" charset="-79"/>
                <a:cs typeface="Amatic SC Bold" panose="020B0604020202020204" charset="-79"/>
              </a:rPr>
              <a:t>That climate change is the greatest threat in human history</a:t>
            </a:r>
            <a:endParaRPr lang="en-GB" sz="4500" dirty="0">
              <a:latin typeface="Amatic SC Bold" panose="020B0604020202020204" charset="-79"/>
              <a:cs typeface="Amatic SC Bold" panose="020B0604020202020204" charset="-79"/>
            </a:endParaRPr>
          </a:p>
          <a:p>
            <a:pPr marL="411480" indent="-411480">
              <a:buClr>
                <a:schemeClr val="accent3"/>
              </a:buClr>
              <a:buFont typeface="Wingdings 2"/>
              <a:buChar char=""/>
              <a:defRPr/>
            </a:pPr>
            <a:endParaRPr lang="en-GB" i="1" dirty="0">
              <a:latin typeface="Arial"/>
            </a:endParaRPr>
          </a:p>
          <a:p>
            <a:pPr marL="411480" indent="-411480">
              <a:buClr>
                <a:schemeClr val="accent3"/>
              </a:buClr>
              <a:buFont typeface="Wingdings 2"/>
              <a:buChar char=""/>
              <a:defRPr/>
            </a:pPr>
            <a:endParaRPr lang="en-GB" i="1" dirty="0">
              <a:latin typeface="Arial"/>
            </a:endParaRPr>
          </a:p>
          <a:p>
            <a:pPr marL="411480" indent="-411480">
              <a:buClr>
                <a:schemeClr val="accent3"/>
              </a:buClr>
              <a:buFont typeface="Wingdings 2"/>
              <a:buChar char=""/>
              <a:defRPr/>
            </a:pPr>
            <a:endParaRPr lang="en-GB" i="1" dirty="0">
              <a:latin typeface="Arial"/>
            </a:endParaRPr>
          </a:p>
          <a:p>
            <a:pPr marL="411480" indent="-411480">
              <a:buClr>
                <a:schemeClr val="accent3"/>
              </a:buClr>
              <a:buFont typeface="Wingdings 2"/>
              <a:buChar char=""/>
              <a:defRPr/>
            </a:pPr>
            <a:endParaRPr lang="en-GB" dirty="0"/>
          </a:p>
        </p:txBody>
      </p:sp>
      <p:pic>
        <p:nvPicPr>
          <p:cNvPr id="4" name="Picture 3">
            <a:extLst>
              <a:ext uri="{FF2B5EF4-FFF2-40B4-BE49-F238E27FC236}">
                <a16:creationId xmlns:a16="http://schemas.microsoft.com/office/drawing/2014/main" id="{78096F6C-D246-4970-9012-5AFDE1A0D8B6}"/>
              </a:ext>
            </a:extLst>
          </p:cNvPr>
          <p:cNvPicPr>
            <a:picLocks noChangeAspect="1"/>
          </p:cNvPicPr>
          <p:nvPr/>
        </p:nvPicPr>
        <p:blipFill>
          <a:blip r:embed="rId4"/>
          <a:stretch>
            <a:fillRect/>
          </a:stretch>
        </p:blipFill>
        <p:spPr>
          <a:xfrm>
            <a:off x="0" y="8476488"/>
            <a:ext cx="18288000" cy="1810512"/>
          </a:xfrm>
          <a:prstGeom prst="rect">
            <a:avLst/>
          </a:prstGeom>
        </p:spPr>
      </p:pic>
    </p:spTree>
    <p:extLst>
      <p:ext uri="{BB962C8B-B14F-4D97-AF65-F5344CB8AC3E}">
        <p14:creationId xmlns:p14="http://schemas.microsoft.com/office/powerpoint/2010/main" val="175338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0084657">
            <a:off x="3312608" y="1124663"/>
            <a:ext cx="541332" cy="519679"/>
          </a:xfrm>
          <a:prstGeom prst="rect">
            <a:avLst/>
          </a:prstGeom>
        </p:spPr>
      </p:pic>
      <p:pic>
        <p:nvPicPr>
          <p:cNvPr id="3" name="Picture 3"/>
          <p:cNvPicPr>
            <a:picLocks noChangeAspect="1"/>
          </p:cNvPicPr>
          <p:nvPr/>
        </p:nvPicPr>
        <p:blipFill>
          <a:blip r:embed="rId3"/>
          <a:srcRect/>
          <a:stretch>
            <a:fillRect/>
          </a:stretch>
        </p:blipFill>
        <p:spPr>
          <a:xfrm rot="1460983">
            <a:off x="1140146" y="6043445"/>
            <a:ext cx="1748898" cy="2199872"/>
          </a:xfrm>
          <a:prstGeom prst="rect">
            <a:avLst/>
          </a:prstGeom>
        </p:spPr>
      </p:pic>
      <p:pic>
        <p:nvPicPr>
          <p:cNvPr id="4" name="Picture 4"/>
          <p:cNvPicPr>
            <a:picLocks noChangeAspect="1"/>
          </p:cNvPicPr>
          <p:nvPr/>
        </p:nvPicPr>
        <p:blipFill>
          <a:blip r:embed="rId4"/>
          <a:srcRect/>
          <a:stretch>
            <a:fillRect/>
          </a:stretch>
        </p:blipFill>
        <p:spPr>
          <a:xfrm rot="-1159206">
            <a:off x="3252256" y="4267841"/>
            <a:ext cx="662036" cy="1122094"/>
          </a:xfrm>
          <a:prstGeom prst="rect">
            <a:avLst/>
          </a:prstGeom>
        </p:spPr>
      </p:pic>
      <p:pic>
        <p:nvPicPr>
          <p:cNvPr id="5" name="Picture 5"/>
          <p:cNvPicPr>
            <a:picLocks noChangeAspect="1"/>
          </p:cNvPicPr>
          <p:nvPr/>
        </p:nvPicPr>
        <p:blipFill>
          <a:blip r:embed="rId5"/>
          <a:srcRect/>
          <a:stretch>
            <a:fillRect/>
          </a:stretch>
        </p:blipFill>
        <p:spPr>
          <a:xfrm>
            <a:off x="5606750" y="8544145"/>
            <a:ext cx="758759" cy="837986"/>
          </a:xfrm>
          <a:prstGeom prst="rect">
            <a:avLst/>
          </a:prstGeom>
        </p:spPr>
      </p:pic>
      <p:pic>
        <p:nvPicPr>
          <p:cNvPr id="6" name="Picture 6"/>
          <p:cNvPicPr>
            <a:picLocks noChangeAspect="1"/>
          </p:cNvPicPr>
          <p:nvPr/>
        </p:nvPicPr>
        <p:blipFill>
          <a:blip r:embed="rId3"/>
          <a:srcRect/>
          <a:stretch>
            <a:fillRect/>
          </a:stretch>
        </p:blipFill>
        <p:spPr>
          <a:xfrm rot="4810274">
            <a:off x="15351211" y="518240"/>
            <a:ext cx="1675438" cy="2107469"/>
          </a:xfrm>
          <a:prstGeom prst="rect">
            <a:avLst/>
          </a:prstGeom>
        </p:spPr>
      </p:pic>
      <p:pic>
        <p:nvPicPr>
          <p:cNvPr id="7" name="Picture 7"/>
          <p:cNvPicPr>
            <a:picLocks noChangeAspect="1"/>
          </p:cNvPicPr>
          <p:nvPr/>
        </p:nvPicPr>
        <p:blipFill>
          <a:blip r:embed="rId2"/>
          <a:srcRect/>
          <a:stretch>
            <a:fillRect/>
          </a:stretch>
        </p:blipFill>
        <p:spPr>
          <a:xfrm rot="-7483644">
            <a:off x="2830753" y="8871512"/>
            <a:ext cx="509049" cy="488687"/>
          </a:xfrm>
          <a:prstGeom prst="rect">
            <a:avLst/>
          </a:prstGeom>
        </p:spPr>
      </p:pic>
      <p:pic>
        <p:nvPicPr>
          <p:cNvPr id="8" name="Picture 8"/>
          <p:cNvPicPr>
            <a:picLocks noChangeAspect="1"/>
          </p:cNvPicPr>
          <p:nvPr/>
        </p:nvPicPr>
        <p:blipFill>
          <a:blip r:embed="rId2"/>
          <a:srcRect/>
          <a:stretch>
            <a:fillRect/>
          </a:stretch>
        </p:blipFill>
        <p:spPr>
          <a:xfrm rot="1422455">
            <a:off x="887331" y="3746380"/>
            <a:ext cx="509049" cy="488687"/>
          </a:xfrm>
          <a:prstGeom prst="rect">
            <a:avLst/>
          </a:prstGeom>
        </p:spPr>
      </p:pic>
      <p:pic>
        <p:nvPicPr>
          <p:cNvPr id="9" name="Picture 9"/>
          <p:cNvPicPr>
            <a:picLocks noChangeAspect="1"/>
          </p:cNvPicPr>
          <p:nvPr/>
        </p:nvPicPr>
        <p:blipFill>
          <a:blip r:embed="rId2"/>
          <a:srcRect/>
          <a:stretch>
            <a:fillRect/>
          </a:stretch>
        </p:blipFill>
        <p:spPr>
          <a:xfrm rot="2851397">
            <a:off x="9271959" y="1713339"/>
            <a:ext cx="319992" cy="307192"/>
          </a:xfrm>
          <a:prstGeom prst="rect">
            <a:avLst/>
          </a:prstGeom>
        </p:spPr>
      </p:pic>
      <p:pic>
        <p:nvPicPr>
          <p:cNvPr id="10" name="Picture 10"/>
          <p:cNvPicPr>
            <a:picLocks noChangeAspect="1"/>
          </p:cNvPicPr>
          <p:nvPr/>
        </p:nvPicPr>
        <p:blipFill>
          <a:blip r:embed="rId2"/>
          <a:srcRect/>
          <a:stretch>
            <a:fillRect/>
          </a:stretch>
        </p:blipFill>
        <p:spPr>
          <a:xfrm rot="-10019461">
            <a:off x="13499925" y="1324020"/>
            <a:ext cx="516571" cy="495908"/>
          </a:xfrm>
          <a:prstGeom prst="rect">
            <a:avLst/>
          </a:prstGeom>
        </p:spPr>
      </p:pic>
      <p:pic>
        <p:nvPicPr>
          <p:cNvPr id="11" name="Picture 11"/>
          <p:cNvPicPr>
            <a:picLocks noChangeAspect="1"/>
          </p:cNvPicPr>
          <p:nvPr/>
        </p:nvPicPr>
        <p:blipFill>
          <a:blip r:embed="rId2"/>
          <a:srcRect/>
          <a:stretch>
            <a:fillRect/>
          </a:stretch>
        </p:blipFill>
        <p:spPr>
          <a:xfrm rot="-6383107">
            <a:off x="16927791" y="4752167"/>
            <a:ext cx="513645" cy="493100"/>
          </a:xfrm>
          <a:prstGeom prst="rect">
            <a:avLst/>
          </a:prstGeom>
        </p:spPr>
      </p:pic>
      <p:pic>
        <p:nvPicPr>
          <p:cNvPr id="12" name="Picture 12"/>
          <p:cNvPicPr>
            <a:picLocks noChangeAspect="1"/>
          </p:cNvPicPr>
          <p:nvPr/>
        </p:nvPicPr>
        <p:blipFill>
          <a:blip r:embed="rId2"/>
          <a:srcRect/>
          <a:stretch>
            <a:fillRect/>
          </a:stretch>
        </p:blipFill>
        <p:spPr>
          <a:xfrm rot="8915872">
            <a:off x="14957400" y="6074883"/>
            <a:ext cx="424393" cy="407417"/>
          </a:xfrm>
          <a:prstGeom prst="rect">
            <a:avLst/>
          </a:prstGeom>
        </p:spPr>
      </p:pic>
      <p:pic>
        <p:nvPicPr>
          <p:cNvPr id="13" name="Picture 13"/>
          <p:cNvPicPr>
            <a:picLocks noChangeAspect="1"/>
          </p:cNvPicPr>
          <p:nvPr/>
        </p:nvPicPr>
        <p:blipFill>
          <a:blip r:embed="rId4"/>
          <a:srcRect/>
          <a:stretch>
            <a:fillRect/>
          </a:stretch>
        </p:blipFill>
        <p:spPr>
          <a:xfrm rot="1345741">
            <a:off x="12434679" y="8217911"/>
            <a:ext cx="511678" cy="867251"/>
          </a:xfrm>
          <a:prstGeom prst="rect">
            <a:avLst/>
          </a:prstGeom>
        </p:spPr>
      </p:pic>
      <p:pic>
        <p:nvPicPr>
          <p:cNvPr id="14" name="Picture 14"/>
          <p:cNvPicPr>
            <a:picLocks noChangeAspect="1"/>
          </p:cNvPicPr>
          <p:nvPr/>
        </p:nvPicPr>
        <p:blipFill>
          <a:blip r:embed="rId5"/>
          <a:srcRect/>
          <a:stretch>
            <a:fillRect/>
          </a:stretch>
        </p:blipFill>
        <p:spPr>
          <a:xfrm rot="1800043">
            <a:off x="11268667" y="590515"/>
            <a:ext cx="567418" cy="626667"/>
          </a:xfrm>
          <a:prstGeom prst="rect">
            <a:avLst/>
          </a:prstGeom>
        </p:spPr>
      </p:pic>
      <p:pic>
        <p:nvPicPr>
          <p:cNvPr id="15" name="Picture 15"/>
          <p:cNvPicPr>
            <a:picLocks noChangeAspect="1"/>
          </p:cNvPicPr>
          <p:nvPr/>
        </p:nvPicPr>
        <p:blipFill>
          <a:blip r:embed="rId4"/>
          <a:srcRect/>
          <a:stretch>
            <a:fillRect/>
          </a:stretch>
        </p:blipFill>
        <p:spPr>
          <a:xfrm rot="-10154087">
            <a:off x="14320066" y="3449328"/>
            <a:ext cx="489149" cy="829067"/>
          </a:xfrm>
          <a:prstGeom prst="rect">
            <a:avLst/>
          </a:prstGeom>
        </p:spPr>
      </p:pic>
      <p:pic>
        <p:nvPicPr>
          <p:cNvPr id="16" name="Picture 16"/>
          <p:cNvPicPr>
            <a:picLocks noChangeAspect="1"/>
          </p:cNvPicPr>
          <p:nvPr/>
        </p:nvPicPr>
        <p:blipFill>
          <a:blip r:embed="rId4"/>
          <a:srcRect/>
          <a:stretch>
            <a:fillRect/>
          </a:stretch>
        </p:blipFill>
        <p:spPr>
          <a:xfrm rot="-1669974">
            <a:off x="6165299" y="822791"/>
            <a:ext cx="530353" cy="898904"/>
          </a:xfrm>
          <a:prstGeom prst="rect">
            <a:avLst/>
          </a:prstGeom>
        </p:spPr>
      </p:pic>
      <p:pic>
        <p:nvPicPr>
          <p:cNvPr id="17" name="Picture 17"/>
          <p:cNvPicPr>
            <a:picLocks noChangeAspect="1"/>
          </p:cNvPicPr>
          <p:nvPr/>
        </p:nvPicPr>
        <p:blipFill>
          <a:blip r:embed="rId2"/>
          <a:srcRect/>
          <a:stretch>
            <a:fillRect/>
          </a:stretch>
        </p:blipFill>
        <p:spPr>
          <a:xfrm rot="-1839255">
            <a:off x="9001924" y="9254121"/>
            <a:ext cx="554415" cy="532238"/>
          </a:xfrm>
          <a:prstGeom prst="rect">
            <a:avLst/>
          </a:prstGeom>
        </p:spPr>
      </p:pic>
      <p:pic>
        <p:nvPicPr>
          <p:cNvPr id="18" name="Picture 18"/>
          <p:cNvPicPr>
            <a:picLocks noChangeAspect="1"/>
          </p:cNvPicPr>
          <p:nvPr/>
        </p:nvPicPr>
        <p:blipFill>
          <a:blip r:embed="rId6"/>
          <a:srcRect/>
          <a:stretch>
            <a:fillRect/>
          </a:stretch>
        </p:blipFill>
        <p:spPr>
          <a:xfrm rot="693431">
            <a:off x="920907" y="611011"/>
            <a:ext cx="826577" cy="1185137"/>
          </a:xfrm>
          <a:prstGeom prst="rect">
            <a:avLst/>
          </a:prstGeom>
        </p:spPr>
      </p:pic>
      <p:pic>
        <p:nvPicPr>
          <p:cNvPr id="19" name="Picture 19"/>
          <p:cNvPicPr>
            <a:picLocks noChangeAspect="1"/>
          </p:cNvPicPr>
          <p:nvPr/>
        </p:nvPicPr>
        <p:blipFill>
          <a:blip r:embed="rId6"/>
          <a:srcRect/>
          <a:stretch>
            <a:fillRect/>
          </a:stretch>
        </p:blipFill>
        <p:spPr>
          <a:xfrm rot="-2419102">
            <a:off x="16411918" y="7034178"/>
            <a:ext cx="927423" cy="1329729"/>
          </a:xfrm>
          <a:prstGeom prst="rect">
            <a:avLst/>
          </a:prstGeom>
        </p:spPr>
      </p:pic>
      <p:pic>
        <p:nvPicPr>
          <p:cNvPr id="20" name="Picture 20"/>
          <p:cNvPicPr>
            <a:picLocks noChangeAspect="1"/>
          </p:cNvPicPr>
          <p:nvPr/>
        </p:nvPicPr>
        <p:blipFill>
          <a:blip r:embed="rId7"/>
          <a:srcRect/>
          <a:stretch>
            <a:fillRect/>
          </a:stretch>
        </p:blipFill>
        <p:spPr>
          <a:xfrm>
            <a:off x="4767585" y="2554345"/>
            <a:ext cx="8752831" cy="5299441"/>
          </a:xfrm>
          <a:prstGeom prst="rect">
            <a:avLst/>
          </a:prstGeom>
        </p:spPr>
      </p:pic>
      <p:pic>
        <p:nvPicPr>
          <p:cNvPr id="21" name="Picture 21"/>
          <p:cNvPicPr>
            <a:picLocks noChangeAspect="1"/>
          </p:cNvPicPr>
          <p:nvPr/>
        </p:nvPicPr>
        <p:blipFill>
          <a:blip r:embed="rId8"/>
          <a:srcRect/>
          <a:stretch>
            <a:fillRect/>
          </a:stretch>
        </p:blipFill>
        <p:spPr>
          <a:xfrm rot="5400000">
            <a:off x="6550920" y="1074548"/>
            <a:ext cx="5319413" cy="8480223"/>
          </a:xfrm>
          <a:prstGeom prst="rect">
            <a:avLst/>
          </a:prstGeom>
        </p:spPr>
      </p:pic>
      <p:sp>
        <p:nvSpPr>
          <p:cNvPr id="22" name="TextBox 22"/>
          <p:cNvSpPr txBox="1"/>
          <p:nvPr/>
        </p:nvSpPr>
        <p:spPr>
          <a:xfrm>
            <a:off x="5952064" y="3396246"/>
            <a:ext cx="6959783" cy="3747135"/>
          </a:xfrm>
          <a:prstGeom prst="rect">
            <a:avLst/>
          </a:prstGeom>
        </p:spPr>
        <p:txBody>
          <a:bodyPr lIns="0" tIns="0" rIns="0" bIns="0" rtlCol="0" anchor="t">
            <a:spAutoFit/>
          </a:bodyPr>
          <a:lstStyle/>
          <a:p>
            <a:pPr algn="ctr">
              <a:lnSpc>
                <a:spcPts val="14400"/>
              </a:lnSpc>
            </a:pPr>
            <a:r>
              <a:rPr lang="en-US" sz="14400">
                <a:solidFill>
                  <a:srgbClr val="169D3D"/>
                </a:solidFill>
                <a:latin typeface="Amatic SC Bold"/>
              </a:rPr>
              <a:t>WELCOME,</a:t>
            </a:r>
          </a:p>
          <a:p>
            <a:pPr algn="ctr">
              <a:lnSpc>
                <a:spcPts val="14400"/>
              </a:lnSpc>
            </a:pPr>
            <a:r>
              <a:rPr lang="en-US" sz="14400">
                <a:solidFill>
                  <a:srgbClr val="169D3D"/>
                </a:solidFill>
                <a:latin typeface="Amatic SC Bold"/>
              </a:rPr>
              <a:t>STUDENTS!</a:t>
            </a:r>
          </a:p>
        </p:txBody>
      </p:sp>
      <p:pic>
        <p:nvPicPr>
          <p:cNvPr id="23" name="Picture 23"/>
          <p:cNvPicPr>
            <a:picLocks noChangeAspect="1"/>
          </p:cNvPicPr>
          <p:nvPr/>
        </p:nvPicPr>
        <p:blipFill>
          <a:blip r:embed="rId9"/>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6266793" y="219394"/>
            <a:ext cx="4594916" cy="1461867"/>
          </a:xfrm>
          <a:prstGeom prst="rect">
            <a:avLst/>
          </a:prstGeom>
        </p:spPr>
      </p:pic>
      <p:sp>
        <p:nvSpPr>
          <p:cNvPr id="2" name="Title 1"/>
          <p:cNvSpPr>
            <a:spLocks noGrp="1"/>
          </p:cNvSpPr>
          <p:nvPr>
            <p:ph type="title"/>
          </p:nvPr>
        </p:nvSpPr>
        <p:spPr>
          <a:xfrm>
            <a:off x="677552" y="124144"/>
            <a:ext cx="15773400" cy="1988345"/>
          </a:xfrm>
        </p:spPr>
        <p:txBody>
          <a:bodyPr/>
          <a:lstStyle/>
          <a:p>
            <a:r>
              <a:rPr lang="en-GB" dirty="0">
                <a:latin typeface="Amatic SC Bold" panose="020B0604020202020204" charset="-79"/>
                <a:cs typeface="Amatic SC Bold" panose="020B0604020202020204" charset="-79"/>
              </a:rPr>
              <a:t>Social Responsibility</a:t>
            </a:r>
          </a:p>
        </p:txBody>
      </p:sp>
      <p:sp>
        <p:nvSpPr>
          <p:cNvPr id="3" name="Content Placeholder 2"/>
          <p:cNvSpPr>
            <a:spLocks noGrp="1"/>
          </p:cNvSpPr>
          <p:nvPr>
            <p:ph idx="1"/>
          </p:nvPr>
        </p:nvSpPr>
        <p:spPr>
          <a:xfrm>
            <a:off x="677552" y="2087988"/>
            <a:ext cx="15773400" cy="7017912"/>
          </a:xfrm>
        </p:spPr>
        <p:txBody>
          <a:bodyPr>
            <a:normAutofit fontScale="92500"/>
          </a:bodyPr>
          <a:lstStyle/>
          <a:p>
            <a:pPr algn="just"/>
            <a:r>
              <a:rPr lang="en-GB" sz="3900" dirty="0">
                <a:latin typeface="Amatic SC Bold" panose="020B0604020202020204" charset="-79"/>
                <a:cs typeface="Amatic SC Bold" panose="020B0604020202020204" charset="-79"/>
              </a:rPr>
              <a:t>Social responsibility is an ethical framework and suggests that an individual has an obligation to work and cooperate with other individuals and organizations for the benefit of society at large.</a:t>
            </a:r>
          </a:p>
          <a:p>
            <a:pPr algn="just"/>
            <a:r>
              <a:rPr lang="en-GB" sz="3900" dirty="0">
                <a:latin typeface="Amatic SC Bold" panose="020B0604020202020204" charset="-79"/>
                <a:cs typeface="Amatic SC Bold" panose="020B0604020202020204" charset="-79"/>
              </a:rPr>
              <a:t>Social responsibility is a duty every individual has to perform so as to maintain a balance between the economy and the ecosystems. A trade-off may exist between economic development, in the material sense, and the welfare of the society and environment, though this has been challenged by many reports over the past decade. </a:t>
            </a:r>
          </a:p>
          <a:p>
            <a:pPr algn="just"/>
            <a:r>
              <a:rPr lang="en-GB" sz="3900" dirty="0">
                <a:latin typeface="Amatic SC Bold" panose="020B0604020202020204" charset="-79"/>
                <a:cs typeface="Amatic SC Bold" panose="020B0604020202020204" charset="-79"/>
              </a:rPr>
              <a:t>Social responsibility means sustaining the equilibrium between the two. It pertains not only to business organizations but also to everyone whose any action impacts the environment. It is a concept that aims to ensure secure healthcare for the people living in rural areas and eliminate all barriers like distance, financial condition, etc. This responsibility can be passive, by avoiding engaging in socially harmful acts, or active, by performing activities that directly advance social goals. </a:t>
            </a:r>
          </a:p>
          <a:p>
            <a:pPr algn="just"/>
            <a:r>
              <a:rPr lang="en-GB" sz="3900" dirty="0">
                <a:latin typeface="Amatic SC Bold" panose="020B0604020202020204" charset="-79"/>
                <a:cs typeface="Amatic SC Bold" panose="020B0604020202020204" charset="-79"/>
              </a:rPr>
              <a:t>Social responsibility must be intergenerational since the actions of one generation have consequences on those following.</a:t>
            </a:r>
          </a:p>
          <a:p>
            <a:endParaRPr lang="en-GB" dirty="0"/>
          </a:p>
        </p:txBody>
      </p:sp>
      <p:pic>
        <p:nvPicPr>
          <p:cNvPr id="4" name="Picture 3">
            <a:extLst>
              <a:ext uri="{FF2B5EF4-FFF2-40B4-BE49-F238E27FC236}">
                <a16:creationId xmlns:a16="http://schemas.microsoft.com/office/drawing/2014/main" id="{F5CF3395-A4D6-4720-A323-544A2A354BAD}"/>
              </a:ext>
            </a:extLst>
          </p:cNvPr>
          <p:cNvPicPr>
            <a:picLocks noChangeAspect="1"/>
          </p:cNvPicPr>
          <p:nvPr/>
        </p:nvPicPr>
        <p:blipFill>
          <a:blip r:embed="rId3"/>
          <a:stretch>
            <a:fillRect/>
          </a:stretch>
        </p:blipFill>
        <p:spPr>
          <a:xfrm>
            <a:off x="0" y="8614995"/>
            <a:ext cx="18288000" cy="1810512"/>
          </a:xfrm>
          <a:prstGeom prst="rect">
            <a:avLst/>
          </a:prstGeom>
        </p:spPr>
      </p:pic>
    </p:spTree>
    <p:extLst>
      <p:ext uri="{BB962C8B-B14F-4D97-AF65-F5344CB8AC3E}">
        <p14:creationId xmlns:p14="http://schemas.microsoft.com/office/powerpoint/2010/main" val="24980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1527846" y="565078"/>
            <a:ext cx="14886313" cy="1461867"/>
          </a:xfrm>
          <a:prstGeom prst="rect">
            <a:avLst/>
          </a:prstGeom>
        </p:spPr>
      </p:pic>
      <p:sp>
        <p:nvSpPr>
          <p:cNvPr id="2" name="Title 1"/>
          <p:cNvSpPr>
            <a:spLocks noGrp="1"/>
          </p:cNvSpPr>
          <p:nvPr>
            <p:ph type="title"/>
          </p:nvPr>
        </p:nvSpPr>
        <p:spPr>
          <a:xfrm>
            <a:off x="691691" y="332297"/>
            <a:ext cx="15773400" cy="1988345"/>
          </a:xfrm>
        </p:spPr>
        <p:txBody>
          <a:bodyPr>
            <a:normAutofit/>
          </a:bodyPr>
          <a:lstStyle/>
          <a:p>
            <a:r>
              <a:rPr lang="en-GB" dirty="0">
                <a:latin typeface="Amatic SC Bold" panose="020B0604020202020204" charset="-79"/>
                <a:cs typeface="Amatic SC Bold" panose="020B0604020202020204" charset="-79"/>
              </a:rPr>
              <a:t>Ways in which you can be more socially and environmentally responsible.</a:t>
            </a:r>
          </a:p>
        </p:txBody>
      </p:sp>
      <p:sp>
        <p:nvSpPr>
          <p:cNvPr id="3" name="Content Placeholder 2"/>
          <p:cNvSpPr>
            <a:spLocks noGrp="1"/>
          </p:cNvSpPr>
          <p:nvPr>
            <p:ph idx="1"/>
          </p:nvPr>
        </p:nvSpPr>
        <p:spPr>
          <a:xfrm>
            <a:off x="893191" y="2095500"/>
            <a:ext cx="16501619" cy="7436646"/>
          </a:xfrm>
        </p:spPr>
        <p:txBody>
          <a:bodyPr>
            <a:normAutofit/>
          </a:bodyPr>
          <a:lstStyle/>
          <a:p>
            <a:r>
              <a:rPr lang="en-GB" sz="2850" dirty="0">
                <a:latin typeface="Amatic SC Bold" panose="020B0604020202020204" charset="-79"/>
                <a:cs typeface="Amatic SC Bold" panose="020B0604020202020204" charset="-79"/>
              </a:rPr>
              <a:t>Recycle at home</a:t>
            </a:r>
          </a:p>
          <a:p>
            <a:r>
              <a:rPr lang="en-GB" sz="2850" dirty="0">
                <a:latin typeface="Amatic SC Bold" panose="020B0604020202020204" charset="-79"/>
                <a:cs typeface="Amatic SC Bold" panose="020B0604020202020204" charset="-79"/>
              </a:rPr>
              <a:t>Conserve energy through switching of lights and devices</a:t>
            </a:r>
          </a:p>
          <a:p>
            <a:r>
              <a:rPr lang="en-GB" sz="2850" dirty="0">
                <a:latin typeface="Amatic SC Bold" panose="020B0604020202020204" charset="-79"/>
                <a:cs typeface="Amatic SC Bold" panose="020B0604020202020204" charset="-79"/>
              </a:rPr>
              <a:t>Support Green vendors</a:t>
            </a:r>
          </a:p>
          <a:p>
            <a:r>
              <a:rPr lang="en-GB" sz="2850" dirty="0">
                <a:latin typeface="Amatic SC Bold" panose="020B0604020202020204" charset="-79"/>
                <a:cs typeface="Amatic SC Bold" panose="020B0604020202020204" charset="-79"/>
              </a:rPr>
              <a:t>Use reusables e.g. coffee cup, water bottle, lunchbox. Make your plastic promise on the KNIB website  - reduce your use of single use plastic</a:t>
            </a:r>
          </a:p>
          <a:p>
            <a:r>
              <a:rPr lang="en-GB" sz="2850" dirty="0">
                <a:latin typeface="Amatic SC Bold" panose="020B0604020202020204" charset="-79"/>
                <a:cs typeface="Amatic SC Bold" panose="020B0604020202020204" charset="-79"/>
              </a:rPr>
              <a:t>Invest in plants at home</a:t>
            </a:r>
          </a:p>
          <a:p>
            <a:r>
              <a:rPr lang="en-GB" sz="2850" dirty="0">
                <a:latin typeface="Amatic SC Bold" panose="020B0604020202020204" charset="-79"/>
                <a:cs typeface="Amatic SC Bold" panose="020B0604020202020204" charset="-79"/>
              </a:rPr>
              <a:t>Try to stay healthy and eat organic fruit and veg</a:t>
            </a:r>
          </a:p>
          <a:p>
            <a:r>
              <a:rPr lang="en-GB" sz="2850" dirty="0">
                <a:latin typeface="Amatic SC Bold" panose="020B0604020202020204" charset="-79"/>
                <a:cs typeface="Amatic SC Bold" panose="020B0604020202020204" charset="-79"/>
              </a:rPr>
              <a:t>Use alternative modes of transport or share where possible</a:t>
            </a:r>
          </a:p>
          <a:p>
            <a:r>
              <a:rPr lang="en-GB" sz="2850" dirty="0">
                <a:latin typeface="Amatic SC Bold" panose="020B0604020202020204" charset="-79"/>
                <a:cs typeface="Amatic SC Bold" panose="020B0604020202020204" charset="-79"/>
              </a:rPr>
              <a:t>Get outside and volunteer</a:t>
            </a:r>
          </a:p>
          <a:p>
            <a:r>
              <a:rPr lang="en-GB" sz="2850" dirty="0">
                <a:latin typeface="Amatic SC Bold" panose="020B0604020202020204" charset="-79"/>
                <a:cs typeface="Amatic SC Bold" panose="020B0604020202020204" charset="-79"/>
              </a:rPr>
              <a:t>Conserve Water are – take short showers, fix leaking pipes, keep the running tap close while you brush your teeth, recycle water in your home, use water-saving appliances, collect rainwater in a rain barrel to water your garden.</a:t>
            </a:r>
          </a:p>
          <a:p>
            <a:r>
              <a:rPr lang="en-GB" sz="2850" dirty="0">
                <a:latin typeface="Amatic SC Bold" panose="020B0604020202020204" charset="-79"/>
                <a:cs typeface="Amatic SC Bold" panose="020B0604020202020204" charset="-79"/>
              </a:rPr>
              <a:t>Go meat free 2-3 days a week</a:t>
            </a:r>
          </a:p>
          <a:p>
            <a:r>
              <a:rPr lang="en-GB" sz="2850" dirty="0">
                <a:latin typeface="Amatic SC Bold" panose="020B0604020202020204" charset="-79"/>
                <a:cs typeface="Amatic SC Bold" panose="020B0604020202020204" charset="-79"/>
              </a:rPr>
              <a:t>Get involved in your school eco-committee</a:t>
            </a:r>
          </a:p>
          <a:p>
            <a:r>
              <a:rPr lang="en-GB" sz="2850" dirty="0">
                <a:latin typeface="Amatic SC Bold" panose="020B0604020202020204" charset="-79"/>
                <a:cs typeface="Amatic SC Bold" panose="020B0604020202020204" charset="-79"/>
              </a:rPr>
              <a:t>Be kind to everyone</a:t>
            </a:r>
          </a:p>
          <a:p>
            <a:r>
              <a:rPr lang="en-GB" sz="2850" dirty="0">
                <a:latin typeface="Amatic SC Bold" panose="020B0604020202020204" charset="-79"/>
                <a:cs typeface="Amatic SC Bold" panose="020B0604020202020204" charset="-79"/>
              </a:rPr>
              <a:t>Don’t buy things you don’t really need – always question yourself before purchase</a:t>
            </a:r>
          </a:p>
        </p:txBody>
      </p:sp>
      <p:pic>
        <p:nvPicPr>
          <p:cNvPr id="4" name="Picture 3">
            <a:extLst>
              <a:ext uri="{FF2B5EF4-FFF2-40B4-BE49-F238E27FC236}">
                <a16:creationId xmlns:a16="http://schemas.microsoft.com/office/drawing/2014/main" id="{6B5ABC0A-E4F0-4913-B5EB-05B07D8AFB0E}"/>
              </a:ext>
            </a:extLst>
          </p:cNvPr>
          <p:cNvPicPr>
            <a:picLocks noChangeAspect="1"/>
          </p:cNvPicPr>
          <p:nvPr/>
        </p:nvPicPr>
        <p:blipFill>
          <a:blip r:embed="rId3"/>
          <a:stretch>
            <a:fillRect/>
          </a:stretch>
        </p:blipFill>
        <p:spPr>
          <a:xfrm>
            <a:off x="0" y="9120433"/>
            <a:ext cx="18288000" cy="1166567"/>
          </a:xfrm>
          <a:prstGeom prst="rect">
            <a:avLst/>
          </a:prstGeom>
        </p:spPr>
      </p:pic>
    </p:spTree>
    <p:extLst>
      <p:ext uri="{BB962C8B-B14F-4D97-AF65-F5344CB8AC3E}">
        <p14:creationId xmlns:p14="http://schemas.microsoft.com/office/powerpoint/2010/main" val="3059521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a:extLst>
              <a:ext uri="{FF2B5EF4-FFF2-40B4-BE49-F238E27FC236}">
                <a16:creationId xmlns:a16="http://schemas.microsoft.com/office/drawing/2014/main" id="{5F296AC6-CC1E-45FD-8173-BBEA1BAD7997}"/>
              </a:ext>
            </a:extLst>
          </p:cNvPr>
          <p:cNvPicPr>
            <a:picLocks noChangeAspect="1"/>
          </p:cNvPicPr>
          <p:nvPr/>
        </p:nvPicPr>
        <p:blipFill>
          <a:blip r:embed="rId2"/>
          <a:srcRect/>
          <a:stretch>
            <a:fillRect/>
          </a:stretch>
        </p:blipFill>
        <p:spPr>
          <a:xfrm rot="133738">
            <a:off x="5321427" y="732713"/>
            <a:ext cx="7311534" cy="1461867"/>
          </a:xfrm>
          <a:prstGeom prst="rect">
            <a:avLst/>
          </a:prstGeom>
        </p:spPr>
      </p:pic>
      <p:sp>
        <p:nvSpPr>
          <p:cNvPr id="2" name="Title 1"/>
          <p:cNvSpPr>
            <a:spLocks noGrp="1"/>
          </p:cNvSpPr>
          <p:nvPr>
            <p:ph type="title"/>
          </p:nvPr>
        </p:nvSpPr>
        <p:spPr>
          <a:xfrm>
            <a:off x="6404924" y="416648"/>
            <a:ext cx="5478152" cy="1988345"/>
          </a:xfrm>
        </p:spPr>
        <p:txBody>
          <a:bodyPr/>
          <a:lstStyle/>
          <a:p>
            <a:pPr algn="ctr"/>
            <a:r>
              <a:rPr lang="en-GB" dirty="0">
                <a:latin typeface="Amatic SC Bold" panose="020B0604020202020204" charset="-79"/>
                <a:cs typeface="Amatic SC Bold" panose="020B0604020202020204" charset="-79"/>
              </a:rPr>
              <a:t>Possible Activities</a:t>
            </a:r>
          </a:p>
        </p:txBody>
      </p:sp>
      <p:sp>
        <p:nvSpPr>
          <p:cNvPr id="3" name="Content Placeholder 2"/>
          <p:cNvSpPr>
            <a:spLocks noGrp="1"/>
          </p:cNvSpPr>
          <p:nvPr>
            <p:ph idx="1"/>
          </p:nvPr>
        </p:nvSpPr>
        <p:spPr>
          <a:xfrm>
            <a:off x="1257299" y="3261624"/>
            <a:ext cx="15773400" cy="3013092"/>
          </a:xfrm>
        </p:spPr>
        <p:txBody>
          <a:bodyPr>
            <a:normAutofit/>
          </a:bodyPr>
          <a:lstStyle/>
          <a:p>
            <a:r>
              <a:rPr lang="en-GB" dirty="0">
                <a:latin typeface="Amatic SC Bold" panose="020B0604020202020204" charset="-79"/>
                <a:cs typeface="Amatic SC Bold" panose="020B0604020202020204" charset="-79"/>
              </a:rPr>
              <a:t>Communication: Write articles for the school website/newsletter on the Global Perspective Topic and what has been discovered.</a:t>
            </a:r>
          </a:p>
          <a:p>
            <a:r>
              <a:rPr lang="en-GB" dirty="0">
                <a:latin typeface="Amatic SC Bold" panose="020B0604020202020204" charset="-79"/>
                <a:cs typeface="Amatic SC Bold" panose="020B0604020202020204" charset="-79"/>
              </a:rPr>
              <a:t>Play an active role in your school Eco-Committee. </a:t>
            </a:r>
          </a:p>
          <a:p>
            <a:endParaRPr lang="en-GB" dirty="0"/>
          </a:p>
        </p:txBody>
      </p:sp>
    </p:spTree>
    <p:extLst>
      <p:ext uri="{BB962C8B-B14F-4D97-AF65-F5344CB8AC3E}">
        <p14:creationId xmlns:p14="http://schemas.microsoft.com/office/powerpoint/2010/main" val="3773832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F03C0F8-0D37-1D47-980B-1B5ED624A4BF}"/>
              </a:ext>
            </a:extLst>
          </p:cNvPr>
          <p:cNvGrpSpPr/>
          <p:nvPr/>
        </p:nvGrpSpPr>
        <p:grpSpPr>
          <a:xfrm>
            <a:off x="955966" y="595519"/>
            <a:ext cx="16300178" cy="8781239"/>
            <a:chOff x="637310" y="397012"/>
            <a:chExt cx="10866785" cy="5854159"/>
          </a:xfrm>
        </p:grpSpPr>
        <p:pic>
          <p:nvPicPr>
            <p:cNvPr id="40" name="Picture 39">
              <a:extLst>
                <a:ext uri="{FF2B5EF4-FFF2-40B4-BE49-F238E27FC236}">
                  <a16:creationId xmlns:a16="http://schemas.microsoft.com/office/drawing/2014/main" id="{C35E6F0C-915C-2041-8BFF-FEFA7F970C0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70324" b="96703" l="79539" r="97727"/>
                      </a14:imgEffect>
                    </a14:imgLayer>
                  </a14:imgProps>
                </a:ext>
              </a:extLst>
            </a:blip>
            <a:srcRect l="81796" t="80599" r="5149"/>
            <a:stretch/>
          </p:blipFill>
          <p:spPr>
            <a:xfrm>
              <a:off x="10158016" y="4348731"/>
              <a:ext cx="627976" cy="1025887"/>
            </a:xfrm>
            <a:prstGeom prst="rect">
              <a:avLst/>
            </a:prstGeom>
          </p:spPr>
        </p:pic>
        <p:grpSp>
          <p:nvGrpSpPr>
            <p:cNvPr id="50" name="Group 49">
              <a:extLst>
                <a:ext uri="{FF2B5EF4-FFF2-40B4-BE49-F238E27FC236}">
                  <a16:creationId xmlns:a16="http://schemas.microsoft.com/office/drawing/2014/main" id="{BAEF5D6F-6EC0-C443-B03E-1C2A3C161978}"/>
                </a:ext>
              </a:extLst>
            </p:cNvPr>
            <p:cNvGrpSpPr/>
            <p:nvPr/>
          </p:nvGrpSpPr>
          <p:grpSpPr>
            <a:xfrm>
              <a:off x="637310" y="397012"/>
              <a:ext cx="10866785" cy="5854159"/>
              <a:chOff x="79543" y="119921"/>
              <a:chExt cx="10866785" cy="5854159"/>
            </a:xfrm>
          </p:grpSpPr>
          <p:pic>
            <p:nvPicPr>
              <p:cNvPr id="5" name="Picture 4">
                <a:extLst>
                  <a:ext uri="{FF2B5EF4-FFF2-40B4-BE49-F238E27FC236}">
                    <a16:creationId xmlns:a16="http://schemas.microsoft.com/office/drawing/2014/main" id="{3D9586EA-9145-AB40-B7C5-0A2551C22FCF}"/>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0" b="99179" l="339" r="100000">
                            <a14:foregroundMark x1="86456" y1="77002" x2="86456" y2="77002"/>
                            <a14:foregroundMark x1="87923" y1="93018" x2="87923" y2="93018"/>
                          </a14:backgroundRemoval>
                        </a14:imgEffect>
                      </a14:imgLayer>
                    </a14:imgProps>
                  </a:ext>
                </a:extLst>
              </a:blip>
              <a:stretch>
                <a:fillRect/>
              </a:stretch>
            </p:blipFill>
            <p:spPr>
              <a:xfrm>
                <a:off x="79543" y="119921"/>
                <a:ext cx="4238173" cy="5046139"/>
              </a:xfrm>
              <a:prstGeom prst="rect">
                <a:avLst/>
              </a:prstGeom>
            </p:spPr>
          </p:pic>
          <p:pic>
            <p:nvPicPr>
              <p:cNvPr id="7" name="Picture 6">
                <a:extLst>
                  <a:ext uri="{FF2B5EF4-FFF2-40B4-BE49-F238E27FC236}">
                    <a16:creationId xmlns:a16="http://schemas.microsoft.com/office/drawing/2014/main" id="{2B152241-99CC-1546-B789-3E4A42DA6B9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3539527" y="4901579"/>
                <a:ext cx="554849" cy="981717"/>
              </a:xfrm>
              <a:prstGeom prst="rect">
                <a:avLst/>
              </a:prstGeom>
            </p:spPr>
          </p:pic>
          <p:pic>
            <p:nvPicPr>
              <p:cNvPr id="13" name="Picture 12">
                <a:extLst>
                  <a:ext uri="{FF2B5EF4-FFF2-40B4-BE49-F238E27FC236}">
                    <a16:creationId xmlns:a16="http://schemas.microsoft.com/office/drawing/2014/main" id="{A94C8422-334C-DF46-BD87-A24E45349A8B}"/>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7">
                        <a14:imgEffect>
                          <a14:backgroundRemoval t="70324" b="96703" l="79539" r="97727"/>
                        </a14:imgEffect>
                      </a14:imgLayer>
                    </a14:imgProps>
                  </a:ext>
                </a:extLst>
              </a:blip>
              <a:srcRect l="81796" t="80599" r="5149"/>
              <a:stretch/>
            </p:blipFill>
            <p:spPr>
              <a:xfrm>
                <a:off x="4694012" y="3340392"/>
                <a:ext cx="554849" cy="981717"/>
              </a:xfrm>
              <a:prstGeom prst="rect">
                <a:avLst/>
              </a:prstGeom>
            </p:spPr>
          </p:pic>
          <p:pic>
            <p:nvPicPr>
              <p:cNvPr id="14" name="Picture 13">
                <a:extLst>
                  <a:ext uri="{FF2B5EF4-FFF2-40B4-BE49-F238E27FC236}">
                    <a16:creationId xmlns:a16="http://schemas.microsoft.com/office/drawing/2014/main" id="{70ADF95B-4087-BC44-BBF5-9E8F830C8F5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8">
                        <a14:imgEffect>
                          <a14:backgroundRemoval t="70324" b="96703" l="79539" r="97727"/>
                        </a14:imgEffect>
                      </a14:imgLayer>
                    </a14:imgProps>
                  </a:ext>
                </a:extLst>
              </a:blip>
              <a:srcRect l="81796" t="80599" r="5149"/>
              <a:stretch/>
            </p:blipFill>
            <p:spPr>
              <a:xfrm>
                <a:off x="4703233" y="4155653"/>
                <a:ext cx="554849" cy="981717"/>
              </a:xfrm>
              <a:prstGeom prst="rect">
                <a:avLst/>
              </a:prstGeom>
            </p:spPr>
          </p:pic>
          <p:pic>
            <p:nvPicPr>
              <p:cNvPr id="15" name="Picture 14">
                <a:extLst>
                  <a:ext uri="{FF2B5EF4-FFF2-40B4-BE49-F238E27FC236}">
                    <a16:creationId xmlns:a16="http://schemas.microsoft.com/office/drawing/2014/main" id="{0E10787B-A92C-DB45-8FF8-545B9D07C38D}"/>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9">
                        <a14:imgEffect>
                          <a14:backgroundRemoval t="70324" b="96703" l="79539" r="97727"/>
                        </a14:imgEffect>
                      </a14:imgLayer>
                    </a14:imgProps>
                  </a:ext>
                </a:extLst>
              </a:blip>
              <a:srcRect l="81796" t="80599" r="5149"/>
              <a:stretch/>
            </p:blipFill>
            <p:spPr>
              <a:xfrm>
                <a:off x="4684929" y="4901578"/>
                <a:ext cx="554849" cy="981717"/>
              </a:xfrm>
              <a:prstGeom prst="rect">
                <a:avLst/>
              </a:prstGeom>
            </p:spPr>
          </p:pic>
          <p:pic>
            <p:nvPicPr>
              <p:cNvPr id="16" name="Picture 15">
                <a:extLst>
                  <a:ext uri="{FF2B5EF4-FFF2-40B4-BE49-F238E27FC236}">
                    <a16:creationId xmlns:a16="http://schemas.microsoft.com/office/drawing/2014/main" id="{7A2E6F9A-E4C1-4F4E-BB0F-E5688468413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0">
                        <a14:imgEffect>
                          <a14:backgroundRemoval t="70324" b="96703" l="79539" r="97727"/>
                        </a14:imgEffect>
                      </a14:imgLayer>
                    </a14:imgProps>
                  </a:ext>
                </a:extLst>
              </a:blip>
              <a:srcRect l="81796" t="80599" r="5149"/>
              <a:stretch/>
            </p:blipFill>
            <p:spPr>
              <a:xfrm rot="2969988">
                <a:off x="3896403" y="4973601"/>
                <a:ext cx="600938" cy="906424"/>
              </a:xfrm>
              <a:prstGeom prst="rect">
                <a:avLst/>
              </a:prstGeom>
            </p:spPr>
          </p:pic>
          <p:pic>
            <p:nvPicPr>
              <p:cNvPr id="17" name="Picture 16">
                <a:extLst>
                  <a:ext uri="{FF2B5EF4-FFF2-40B4-BE49-F238E27FC236}">
                    <a16:creationId xmlns:a16="http://schemas.microsoft.com/office/drawing/2014/main" id="{5F137692-329E-5940-BC91-C6C88A67FFC9}"/>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1">
                        <a14:imgEffect>
                          <a14:backgroundRemoval t="70324" b="96703" l="79539" r="97727"/>
                        </a14:imgEffect>
                      </a14:imgLayer>
                    </a14:imgProps>
                  </a:ext>
                </a:extLst>
              </a:blip>
              <a:srcRect l="81796" t="80599" r="5149"/>
              <a:stretch/>
            </p:blipFill>
            <p:spPr>
              <a:xfrm rot="18810890">
                <a:off x="4294996" y="4913296"/>
                <a:ext cx="600938" cy="906424"/>
              </a:xfrm>
              <a:prstGeom prst="rect">
                <a:avLst/>
              </a:prstGeom>
            </p:spPr>
          </p:pic>
          <p:pic>
            <p:nvPicPr>
              <p:cNvPr id="18" name="Picture 17">
                <a:extLst>
                  <a:ext uri="{FF2B5EF4-FFF2-40B4-BE49-F238E27FC236}">
                    <a16:creationId xmlns:a16="http://schemas.microsoft.com/office/drawing/2014/main" id="{AD97C7E2-942A-F64F-86AE-C69A1E9D2E6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2">
                        <a14:imgEffect>
                          <a14:backgroundRemoval t="70324" b="96703" l="79539" r="97727"/>
                        </a14:imgEffect>
                      </a14:imgLayer>
                    </a14:imgProps>
                  </a:ext>
                </a:extLst>
              </a:blip>
              <a:srcRect l="81796" t="80599" r="5149"/>
              <a:stretch/>
            </p:blipFill>
            <p:spPr>
              <a:xfrm>
                <a:off x="5437363" y="3337174"/>
                <a:ext cx="554849" cy="981717"/>
              </a:xfrm>
              <a:prstGeom prst="rect">
                <a:avLst/>
              </a:prstGeom>
            </p:spPr>
          </p:pic>
          <p:pic>
            <p:nvPicPr>
              <p:cNvPr id="19" name="Picture 18">
                <a:extLst>
                  <a:ext uri="{FF2B5EF4-FFF2-40B4-BE49-F238E27FC236}">
                    <a16:creationId xmlns:a16="http://schemas.microsoft.com/office/drawing/2014/main" id="{14C25520-10F2-CB47-A072-18FE59DC146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3">
                        <a14:imgEffect>
                          <a14:backgroundRemoval t="70324" b="96703" l="79539" r="97727"/>
                        </a14:imgEffect>
                      </a14:imgLayer>
                    </a14:imgProps>
                  </a:ext>
                </a:extLst>
              </a:blip>
              <a:srcRect l="81796" t="80599" r="5149"/>
              <a:stretch/>
            </p:blipFill>
            <p:spPr>
              <a:xfrm>
                <a:off x="5446584" y="4152436"/>
                <a:ext cx="554849" cy="981717"/>
              </a:xfrm>
              <a:prstGeom prst="rect">
                <a:avLst/>
              </a:prstGeom>
            </p:spPr>
          </p:pic>
          <p:pic>
            <p:nvPicPr>
              <p:cNvPr id="20" name="Picture 19">
                <a:extLst>
                  <a:ext uri="{FF2B5EF4-FFF2-40B4-BE49-F238E27FC236}">
                    <a16:creationId xmlns:a16="http://schemas.microsoft.com/office/drawing/2014/main" id="{10842DEC-CA88-C54B-BB65-5BFC936EE3C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4">
                        <a14:imgEffect>
                          <a14:backgroundRemoval t="70324" b="96703" l="79539" r="97727"/>
                        </a14:imgEffect>
                      </a14:imgLayer>
                    </a14:imgProps>
                  </a:ext>
                </a:extLst>
              </a:blip>
              <a:srcRect l="81796" t="80599" r="5149"/>
              <a:stretch/>
            </p:blipFill>
            <p:spPr>
              <a:xfrm>
                <a:off x="5428280" y="4898361"/>
                <a:ext cx="554849" cy="981717"/>
              </a:xfrm>
              <a:prstGeom prst="rect">
                <a:avLst/>
              </a:prstGeom>
            </p:spPr>
          </p:pic>
          <p:pic>
            <p:nvPicPr>
              <p:cNvPr id="21" name="Picture 20">
                <a:extLst>
                  <a:ext uri="{FF2B5EF4-FFF2-40B4-BE49-F238E27FC236}">
                    <a16:creationId xmlns:a16="http://schemas.microsoft.com/office/drawing/2014/main" id="{3D3E6873-0973-7E4C-AEDA-3FC63DEA51A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5">
                        <a14:imgEffect>
                          <a14:backgroundRemoval t="70324" b="96703" l="79539" r="97727"/>
                        </a14:imgEffect>
                      </a14:imgLayer>
                    </a14:imgProps>
                  </a:ext>
                </a:extLst>
              </a:blip>
              <a:srcRect l="81796" t="80599" r="5149"/>
              <a:stretch/>
            </p:blipFill>
            <p:spPr>
              <a:xfrm>
                <a:off x="6243882" y="3337174"/>
                <a:ext cx="554849" cy="981717"/>
              </a:xfrm>
              <a:prstGeom prst="rect">
                <a:avLst/>
              </a:prstGeom>
            </p:spPr>
          </p:pic>
          <p:pic>
            <p:nvPicPr>
              <p:cNvPr id="22" name="Picture 21">
                <a:extLst>
                  <a:ext uri="{FF2B5EF4-FFF2-40B4-BE49-F238E27FC236}">
                    <a16:creationId xmlns:a16="http://schemas.microsoft.com/office/drawing/2014/main" id="{F24EC91D-E086-C442-BDBC-2A657AF1274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6253103" y="4152436"/>
                <a:ext cx="554849" cy="981717"/>
              </a:xfrm>
              <a:prstGeom prst="rect">
                <a:avLst/>
              </a:prstGeom>
            </p:spPr>
          </p:pic>
          <p:pic>
            <p:nvPicPr>
              <p:cNvPr id="23" name="Picture 22">
                <a:extLst>
                  <a:ext uri="{FF2B5EF4-FFF2-40B4-BE49-F238E27FC236}">
                    <a16:creationId xmlns:a16="http://schemas.microsoft.com/office/drawing/2014/main" id="{0D3BC78F-84AC-D847-81EA-88D936F3D796}"/>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6">
                        <a14:imgEffect>
                          <a14:backgroundRemoval t="70324" b="96703" l="79539" r="97727"/>
                        </a14:imgEffect>
                      </a14:imgLayer>
                    </a14:imgProps>
                  </a:ext>
                </a:extLst>
              </a:blip>
              <a:srcRect l="81796" t="80599" r="5149"/>
              <a:stretch/>
            </p:blipFill>
            <p:spPr>
              <a:xfrm>
                <a:off x="6234799" y="4898361"/>
                <a:ext cx="554849" cy="981717"/>
              </a:xfrm>
              <a:prstGeom prst="rect">
                <a:avLst/>
              </a:prstGeom>
            </p:spPr>
          </p:pic>
          <p:pic>
            <p:nvPicPr>
              <p:cNvPr id="24" name="Picture 23">
                <a:extLst>
                  <a:ext uri="{FF2B5EF4-FFF2-40B4-BE49-F238E27FC236}">
                    <a16:creationId xmlns:a16="http://schemas.microsoft.com/office/drawing/2014/main" id="{9CB5D85B-365C-ED42-AAA7-8093E7B4781D}"/>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7">
                        <a14:imgEffect>
                          <a14:backgroundRemoval t="70324" b="96703" l="79539" r="97727"/>
                        </a14:imgEffect>
                      </a14:imgLayer>
                    </a14:imgProps>
                  </a:ext>
                </a:extLst>
              </a:blip>
              <a:srcRect l="81796" t="80599" r="5149"/>
              <a:stretch/>
            </p:blipFill>
            <p:spPr>
              <a:xfrm>
                <a:off x="7418567" y="3431176"/>
                <a:ext cx="554849" cy="981717"/>
              </a:xfrm>
              <a:prstGeom prst="rect">
                <a:avLst/>
              </a:prstGeom>
            </p:spPr>
          </p:pic>
          <p:pic>
            <p:nvPicPr>
              <p:cNvPr id="25" name="Picture 24">
                <a:extLst>
                  <a:ext uri="{FF2B5EF4-FFF2-40B4-BE49-F238E27FC236}">
                    <a16:creationId xmlns:a16="http://schemas.microsoft.com/office/drawing/2014/main" id="{957D3F92-32A1-0F44-959D-6695B9FFFDB8}"/>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8">
                        <a14:imgEffect>
                          <a14:backgroundRemoval t="70324" b="96703" l="79539" r="97727"/>
                        </a14:imgEffect>
                      </a14:imgLayer>
                    </a14:imgProps>
                  </a:ext>
                </a:extLst>
              </a:blip>
              <a:srcRect l="81796" t="80599" r="5149"/>
              <a:stretch/>
            </p:blipFill>
            <p:spPr>
              <a:xfrm>
                <a:off x="7427787" y="4246438"/>
                <a:ext cx="554849" cy="981717"/>
              </a:xfrm>
              <a:prstGeom prst="rect">
                <a:avLst/>
              </a:prstGeom>
            </p:spPr>
          </p:pic>
          <p:pic>
            <p:nvPicPr>
              <p:cNvPr id="26" name="Picture 25">
                <a:extLst>
                  <a:ext uri="{FF2B5EF4-FFF2-40B4-BE49-F238E27FC236}">
                    <a16:creationId xmlns:a16="http://schemas.microsoft.com/office/drawing/2014/main" id="{2FB79401-A743-C74A-ADC7-3F50ABC78FF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9">
                        <a14:imgEffect>
                          <a14:backgroundRemoval t="70324" b="96703" l="79539" r="97727"/>
                        </a14:imgEffect>
                      </a14:imgLayer>
                    </a14:imgProps>
                  </a:ext>
                </a:extLst>
              </a:blip>
              <a:srcRect l="81796" t="80599" r="5149"/>
              <a:stretch/>
            </p:blipFill>
            <p:spPr>
              <a:xfrm>
                <a:off x="7409484" y="4992363"/>
                <a:ext cx="554849" cy="981717"/>
              </a:xfrm>
              <a:prstGeom prst="rect">
                <a:avLst/>
              </a:prstGeom>
            </p:spPr>
          </p:pic>
          <p:pic>
            <p:nvPicPr>
              <p:cNvPr id="27" name="Picture 26">
                <a:extLst>
                  <a:ext uri="{FF2B5EF4-FFF2-40B4-BE49-F238E27FC236}">
                    <a16:creationId xmlns:a16="http://schemas.microsoft.com/office/drawing/2014/main" id="{9D901AFE-920D-A841-AF43-2CDA21FDD8F2}"/>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rot="5400000">
                <a:off x="5840063" y="3192342"/>
                <a:ext cx="600938" cy="906424"/>
              </a:xfrm>
              <a:prstGeom prst="rect">
                <a:avLst/>
              </a:prstGeom>
            </p:spPr>
          </p:pic>
          <p:pic>
            <p:nvPicPr>
              <p:cNvPr id="28" name="Picture 27">
                <a:extLst>
                  <a:ext uri="{FF2B5EF4-FFF2-40B4-BE49-F238E27FC236}">
                    <a16:creationId xmlns:a16="http://schemas.microsoft.com/office/drawing/2014/main" id="{99F6D847-870E-FA49-A691-B3B66AF76DA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0">
                        <a14:imgEffect>
                          <a14:backgroundRemoval t="70324" b="96703" l="79539" r="97727"/>
                        </a14:imgEffect>
                      </a14:imgLayer>
                    </a14:imgProps>
                  </a:ext>
                </a:extLst>
              </a:blip>
              <a:srcRect l="81796" t="80599" r="5149"/>
              <a:stretch/>
            </p:blipFill>
            <p:spPr>
              <a:xfrm rot="5400000">
                <a:off x="5849284" y="4007604"/>
                <a:ext cx="600938" cy="906424"/>
              </a:xfrm>
              <a:prstGeom prst="rect">
                <a:avLst/>
              </a:prstGeom>
            </p:spPr>
          </p:pic>
          <p:pic>
            <p:nvPicPr>
              <p:cNvPr id="29" name="Picture 28">
                <a:extLst>
                  <a:ext uri="{FF2B5EF4-FFF2-40B4-BE49-F238E27FC236}">
                    <a16:creationId xmlns:a16="http://schemas.microsoft.com/office/drawing/2014/main" id="{F6779EC7-9A5E-314A-9A0F-20FF26BA89E6}"/>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1">
                        <a14:imgEffect>
                          <a14:backgroundRemoval t="70324" b="96703" l="79539" r="97727"/>
                        </a14:imgEffect>
                      </a14:imgLayer>
                    </a14:imgProps>
                  </a:ext>
                </a:extLst>
              </a:blip>
              <a:srcRect l="81796" t="80599" r="5149"/>
              <a:stretch/>
            </p:blipFill>
            <p:spPr>
              <a:xfrm rot="5400000">
                <a:off x="6811389" y="3148396"/>
                <a:ext cx="600938" cy="906424"/>
              </a:xfrm>
              <a:prstGeom prst="rect">
                <a:avLst/>
              </a:prstGeom>
            </p:spPr>
          </p:pic>
          <p:pic>
            <p:nvPicPr>
              <p:cNvPr id="30" name="Picture 29">
                <a:extLst>
                  <a:ext uri="{FF2B5EF4-FFF2-40B4-BE49-F238E27FC236}">
                    <a16:creationId xmlns:a16="http://schemas.microsoft.com/office/drawing/2014/main" id="{27D02798-7C06-1243-8665-B48DC19BE0E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2">
                        <a14:imgEffect>
                          <a14:backgroundRemoval t="70324" b="96703" l="79539" r="97727"/>
                        </a14:imgEffect>
                      </a14:imgLayer>
                    </a14:imgProps>
                  </a:ext>
                </a:extLst>
              </a:blip>
              <a:srcRect l="81796" t="80599" r="5149"/>
              <a:stretch/>
            </p:blipFill>
            <p:spPr>
              <a:xfrm rot="5400000">
                <a:off x="7377866" y="3162352"/>
                <a:ext cx="600938" cy="906424"/>
              </a:xfrm>
              <a:prstGeom prst="rect">
                <a:avLst/>
              </a:prstGeom>
            </p:spPr>
          </p:pic>
          <p:pic>
            <p:nvPicPr>
              <p:cNvPr id="31" name="Picture 30">
                <a:extLst>
                  <a:ext uri="{FF2B5EF4-FFF2-40B4-BE49-F238E27FC236}">
                    <a16:creationId xmlns:a16="http://schemas.microsoft.com/office/drawing/2014/main" id="{71B5FE29-9B4D-2848-AA83-A5B9D927B395}"/>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7981787" y="3134247"/>
                <a:ext cx="600938" cy="906424"/>
              </a:xfrm>
              <a:prstGeom prst="rect">
                <a:avLst/>
              </a:prstGeom>
            </p:spPr>
          </p:pic>
          <p:pic>
            <p:nvPicPr>
              <p:cNvPr id="33" name="Picture 32">
                <a:extLst>
                  <a:ext uri="{FF2B5EF4-FFF2-40B4-BE49-F238E27FC236}">
                    <a16:creationId xmlns:a16="http://schemas.microsoft.com/office/drawing/2014/main" id="{292C2144-E9FA-3C43-9F7A-5153F64CE8E8}"/>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4">
                        <a14:imgEffect>
                          <a14:backgroundRemoval t="70324" b="96703" l="79539" r="97727"/>
                        </a14:imgEffect>
                      </a14:imgLayer>
                    </a14:imgProps>
                  </a:ext>
                </a:extLst>
              </a:blip>
              <a:srcRect l="81796" t="80599" r="5149"/>
              <a:stretch/>
            </p:blipFill>
            <p:spPr>
              <a:xfrm>
                <a:off x="8601862" y="3393825"/>
                <a:ext cx="554849" cy="981717"/>
              </a:xfrm>
              <a:prstGeom prst="rect">
                <a:avLst/>
              </a:prstGeom>
            </p:spPr>
          </p:pic>
          <p:pic>
            <p:nvPicPr>
              <p:cNvPr id="34" name="Picture 33">
                <a:extLst>
                  <a:ext uri="{FF2B5EF4-FFF2-40B4-BE49-F238E27FC236}">
                    <a16:creationId xmlns:a16="http://schemas.microsoft.com/office/drawing/2014/main" id="{DEB9EBED-7C3A-BB4D-BBC6-6F13A59A9C5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7">
                        <a14:imgEffect>
                          <a14:backgroundRemoval t="70324" b="96703" l="79539" r="97727"/>
                        </a14:imgEffect>
                      </a14:imgLayer>
                    </a14:imgProps>
                  </a:ext>
                </a:extLst>
              </a:blip>
              <a:srcRect l="81796" t="80599" r="5149"/>
              <a:stretch/>
            </p:blipFill>
            <p:spPr>
              <a:xfrm>
                <a:off x="8611083" y="4209086"/>
                <a:ext cx="554849" cy="981717"/>
              </a:xfrm>
              <a:prstGeom prst="rect">
                <a:avLst/>
              </a:prstGeom>
            </p:spPr>
          </p:pic>
          <p:pic>
            <p:nvPicPr>
              <p:cNvPr id="35" name="Picture 34">
                <a:extLst>
                  <a:ext uri="{FF2B5EF4-FFF2-40B4-BE49-F238E27FC236}">
                    <a16:creationId xmlns:a16="http://schemas.microsoft.com/office/drawing/2014/main" id="{02A86739-5CBB-5945-87F1-D3AA35745563}"/>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8592779" y="4955011"/>
                <a:ext cx="554849" cy="981717"/>
              </a:xfrm>
              <a:prstGeom prst="rect">
                <a:avLst/>
              </a:prstGeom>
            </p:spPr>
          </p:pic>
          <p:pic>
            <p:nvPicPr>
              <p:cNvPr id="36" name="Picture 35">
                <a:extLst>
                  <a:ext uri="{FF2B5EF4-FFF2-40B4-BE49-F238E27FC236}">
                    <a16:creationId xmlns:a16="http://schemas.microsoft.com/office/drawing/2014/main" id="{72C03C79-FF06-314B-9200-D5C087718960}"/>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5">
                        <a14:imgEffect>
                          <a14:backgroundRemoval t="70324" b="96703" l="79539" r="97727"/>
                        </a14:imgEffect>
                      </a14:imgLayer>
                    </a14:imgProps>
                  </a:ext>
                </a:extLst>
              </a:blip>
              <a:srcRect l="81796" t="80599" r="5149"/>
              <a:stretch/>
            </p:blipFill>
            <p:spPr>
              <a:xfrm rot="5400000">
                <a:off x="8970474" y="3246505"/>
                <a:ext cx="600938" cy="906424"/>
              </a:xfrm>
              <a:prstGeom prst="rect">
                <a:avLst/>
              </a:prstGeom>
            </p:spPr>
          </p:pic>
          <p:pic>
            <p:nvPicPr>
              <p:cNvPr id="37" name="Picture 36">
                <a:extLst>
                  <a:ext uri="{FF2B5EF4-FFF2-40B4-BE49-F238E27FC236}">
                    <a16:creationId xmlns:a16="http://schemas.microsoft.com/office/drawing/2014/main" id="{D29777DA-8270-4F49-AF4B-4FB951D3B8B2}"/>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9036592" y="4249979"/>
                <a:ext cx="600938" cy="906424"/>
              </a:xfrm>
              <a:prstGeom prst="rect">
                <a:avLst/>
              </a:prstGeom>
            </p:spPr>
          </p:pic>
          <p:pic>
            <p:nvPicPr>
              <p:cNvPr id="38" name="Picture 37">
                <a:extLst>
                  <a:ext uri="{FF2B5EF4-FFF2-40B4-BE49-F238E27FC236}">
                    <a16:creationId xmlns:a16="http://schemas.microsoft.com/office/drawing/2014/main" id="{76D8FFF1-E95B-BA4D-811C-F3A66A41061A}"/>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6">
                        <a14:imgEffect>
                          <a14:backgroundRemoval t="70324" b="96703" l="79539" r="97727"/>
                        </a14:imgEffect>
                      </a14:imgLayer>
                    </a14:imgProps>
                  </a:ext>
                </a:extLst>
              </a:blip>
              <a:srcRect l="81796" t="80599" r="5149"/>
              <a:stretch/>
            </p:blipFill>
            <p:spPr>
              <a:xfrm rot="5400000">
                <a:off x="9022946" y="5183048"/>
                <a:ext cx="600938" cy="906424"/>
              </a:xfrm>
              <a:prstGeom prst="rect">
                <a:avLst/>
              </a:prstGeom>
            </p:spPr>
          </p:pic>
          <p:pic>
            <p:nvPicPr>
              <p:cNvPr id="39" name="Picture 38">
                <a:extLst>
                  <a:ext uri="{FF2B5EF4-FFF2-40B4-BE49-F238E27FC236}">
                    <a16:creationId xmlns:a16="http://schemas.microsoft.com/office/drawing/2014/main" id="{446222A7-8EAC-D84E-AB53-DC3C96540779}"/>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7">
                        <a14:imgEffect>
                          <a14:backgroundRemoval t="70324" b="96703" l="79539" r="97727"/>
                        </a14:imgEffect>
                      </a14:imgLayer>
                    </a14:imgProps>
                  </a:ext>
                </a:extLst>
              </a:blip>
              <a:srcRect l="81796" t="80599" r="5149"/>
              <a:stretch/>
            </p:blipFill>
            <p:spPr>
              <a:xfrm>
                <a:off x="9671682" y="3318360"/>
                <a:ext cx="554849" cy="981717"/>
              </a:xfrm>
              <a:prstGeom prst="rect">
                <a:avLst/>
              </a:prstGeom>
            </p:spPr>
          </p:pic>
          <p:pic>
            <p:nvPicPr>
              <p:cNvPr id="41" name="Picture 40">
                <a:extLst>
                  <a:ext uri="{FF2B5EF4-FFF2-40B4-BE49-F238E27FC236}">
                    <a16:creationId xmlns:a16="http://schemas.microsoft.com/office/drawing/2014/main" id="{6EFE37B5-2DF0-1540-978F-29BC1A8D2FD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9662599" y="4879547"/>
                <a:ext cx="554849" cy="981717"/>
              </a:xfrm>
              <a:prstGeom prst="rect">
                <a:avLst/>
              </a:prstGeom>
            </p:spPr>
          </p:pic>
          <p:pic>
            <p:nvPicPr>
              <p:cNvPr id="42" name="Picture 41">
                <a:extLst>
                  <a:ext uri="{FF2B5EF4-FFF2-40B4-BE49-F238E27FC236}">
                    <a16:creationId xmlns:a16="http://schemas.microsoft.com/office/drawing/2014/main" id="{109445C4-953E-DB4F-9B3F-D370CEB5EC8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10058744" y="3176881"/>
                <a:ext cx="600938" cy="906424"/>
              </a:xfrm>
              <a:prstGeom prst="rect">
                <a:avLst/>
              </a:prstGeom>
            </p:spPr>
          </p:pic>
          <p:pic>
            <p:nvPicPr>
              <p:cNvPr id="43" name="Picture 42">
                <a:extLst>
                  <a:ext uri="{FF2B5EF4-FFF2-40B4-BE49-F238E27FC236}">
                    <a16:creationId xmlns:a16="http://schemas.microsoft.com/office/drawing/2014/main" id="{17EA4741-43DA-874A-BC15-C45313C489CB}"/>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10049660" y="3959682"/>
                <a:ext cx="600938" cy="906424"/>
              </a:xfrm>
              <a:prstGeom prst="rect">
                <a:avLst/>
              </a:prstGeom>
            </p:spPr>
          </p:pic>
          <p:pic>
            <p:nvPicPr>
              <p:cNvPr id="44" name="Picture 43">
                <a:extLst>
                  <a:ext uri="{FF2B5EF4-FFF2-40B4-BE49-F238E27FC236}">
                    <a16:creationId xmlns:a16="http://schemas.microsoft.com/office/drawing/2014/main" id="{E63099FF-DA7F-4749-998D-B7E58104730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a:off x="10391479" y="3479098"/>
                <a:ext cx="554849" cy="981717"/>
              </a:xfrm>
              <a:prstGeom prst="rect">
                <a:avLst/>
              </a:prstGeom>
            </p:spPr>
          </p:pic>
          <p:pic>
            <p:nvPicPr>
              <p:cNvPr id="45" name="Picture 44">
                <a:extLst>
                  <a:ext uri="{FF2B5EF4-FFF2-40B4-BE49-F238E27FC236}">
                    <a16:creationId xmlns:a16="http://schemas.microsoft.com/office/drawing/2014/main" id="{73E97A6A-4ECC-AE44-837F-9B5BB5CCBD2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8379136">
                <a:off x="10057423" y="4404365"/>
                <a:ext cx="554849" cy="981717"/>
              </a:xfrm>
              <a:prstGeom prst="rect">
                <a:avLst/>
              </a:prstGeom>
            </p:spPr>
          </p:pic>
          <p:pic>
            <p:nvPicPr>
              <p:cNvPr id="46" name="Picture 45">
                <a:extLst>
                  <a:ext uri="{FF2B5EF4-FFF2-40B4-BE49-F238E27FC236}">
                    <a16:creationId xmlns:a16="http://schemas.microsoft.com/office/drawing/2014/main" id="{77F71CC7-AB9E-944E-A6EE-6B8B06157BC5}"/>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8">
                        <a14:imgEffect>
                          <a14:backgroundRemoval t="70324" b="96703" l="79539" r="97727"/>
                        </a14:imgEffect>
                      </a14:imgLayer>
                    </a14:imgProps>
                  </a:ext>
                </a:extLst>
              </a:blip>
              <a:srcRect l="81796" t="80599" r="5149"/>
              <a:stretch/>
            </p:blipFill>
            <p:spPr>
              <a:xfrm rot="8899599">
                <a:off x="10390709" y="4936071"/>
                <a:ext cx="554849" cy="981717"/>
              </a:xfrm>
              <a:prstGeom prst="rect">
                <a:avLst/>
              </a:prstGeom>
            </p:spPr>
          </p:pic>
        </p:grpSp>
      </p:grpSp>
    </p:spTree>
    <p:extLst>
      <p:ext uri="{BB962C8B-B14F-4D97-AF65-F5344CB8AC3E}">
        <p14:creationId xmlns:p14="http://schemas.microsoft.com/office/powerpoint/2010/main" val="428213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3"/>
          <a:srcRect/>
          <a:stretch>
            <a:fillRect/>
          </a:stretch>
        </p:blipFill>
        <p:spPr>
          <a:xfrm rot="133738">
            <a:off x="1931420" y="30027"/>
            <a:ext cx="5310058" cy="1461867"/>
          </a:xfrm>
          <a:prstGeom prst="rect">
            <a:avLst/>
          </a:prstGeom>
        </p:spPr>
      </p:pic>
      <p:sp>
        <p:nvSpPr>
          <p:cNvPr id="2" name="Title 1">
            <a:extLst>
              <a:ext uri="{FF2B5EF4-FFF2-40B4-BE49-F238E27FC236}">
                <a16:creationId xmlns:a16="http://schemas.microsoft.com/office/drawing/2014/main" id="{1767F502-1CB0-F34D-942B-350565BA149A}"/>
              </a:ext>
            </a:extLst>
          </p:cNvPr>
          <p:cNvSpPr>
            <a:spLocks noGrp="1"/>
          </p:cNvSpPr>
          <p:nvPr>
            <p:ph type="title"/>
          </p:nvPr>
        </p:nvSpPr>
        <p:spPr/>
        <p:txBody>
          <a:bodyPr>
            <a:normAutofit/>
          </a:bodyPr>
          <a:lstStyle/>
          <a:p>
            <a:r>
              <a:rPr lang="en-US" dirty="0">
                <a:latin typeface="Amatic SC Bold" panose="020B0604020202020204" charset="-79"/>
                <a:cs typeface="Amatic SC Bold" panose="020B0604020202020204" charset="-79"/>
              </a:rPr>
              <a:t>Global distribution of water</a:t>
            </a:r>
          </a:p>
        </p:txBody>
      </p:sp>
      <p:sp>
        <p:nvSpPr>
          <p:cNvPr id="3" name="Content Placeholder 2">
            <a:extLst>
              <a:ext uri="{FF2B5EF4-FFF2-40B4-BE49-F238E27FC236}">
                <a16:creationId xmlns:a16="http://schemas.microsoft.com/office/drawing/2014/main" id="{988D10D0-9CE1-AF4B-826E-75B255559F70}"/>
              </a:ext>
            </a:extLst>
          </p:cNvPr>
          <p:cNvSpPr>
            <a:spLocks noGrp="1"/>
          </p:cNvSpPr>
          <p:nvPr>
            <p:ph idx="1"/>
          </p:nvPr>
        </p:nvSpPr>
        <p:spPr>
          <a:xfrm>
            <a:off x="457200" y="1600200"/>
            <a:ext cx="13639800" cy="7139359"/>
          </a:xfrm>
        </p:spPr>
        <p:txBody>
          <a:bodyPr>
            <a:normAutofit/>
          </a:bodyPr>
          <a:lstStyle/>
          <a:p>
            <a:pPr algn="just"/>
            <a:r>
              <a:rPr lang="en-US" sz="4200" dirty="0">
                <a:latin typeface="Amatic SC Bold" panose="020B0604020202020204" charset="-79"/>
                <a:cs typeface="Amatic SC Bold" panose="020B0604020202020204" charset="-79"/>
              </a:rPr>
              <a:t>Water is extremely important natural resource in our everyday lives</a:t>
            </a:r>
          </a:p>
          <a:p>
            <a:pPr algn="just"/>
            <a:endParaRPr lang="en-US" sz="4200" dirty="0">
              <a:latin typeface="Amatic SC Bold" panose="020B0604020202020204" charset="-79"/>
              <a:cs typeface="Amatic SC Bold" panose="020B0604020202020204" charset="-79"/>
            </a:endParaRPr>
          </a:p>
          <a:p>
            <a:pPr algn="just"/>
            <a:r>
              <a:rPr lang="en-US" sz="4200" dirty="0">
                <a:latin typeface="Amatic SC Bold" panose="020B0604020202020204" charset="-79"/>
                <a:cs typeface="Amatic SC Bold" panose="020B0604020202020204" charset="-79"/>
              </a:rPr>
              <a:t>However, it is not distributed equally across the world</a:t>
            </a:r>
          </a:p>
          <a:p>
            <a:pPr algn="just"/>
            <a:endParaRPr lang="en-US" sz="4200" dirty="0">
              <a:latin typeface="Amatic SC Bold" panose="020B0604020202020204" charset="-79"/>
              <a:cs typeface="Amatic SC Bold" panose="020B0604020202020204" charset="-79"/>
            </a:endParaRPr>
          </a:p>
          <a:p>
            <a:pPr algn="just"/>
            <a:r>
              <a:rPr lang="en-US" sz="4200" dirty="0">
                <a:latin typeface="Amatic SC Bold" panose="020B0604020202020204" charset="-79"/>
                <a:cs typeface="Amatic SC Bold" panose="020B0604020202020204" charset="-79"/>
              </a:rPr>
              <a:t>In Northern Ireland, we take water for granted because it is just a turn of a tap away</a:t>
            </a:r>
          </a:p>
          <a:p>
            <a:pPr algn="just"/>
            <a:endParaRPr lang="en-US" sz="4200" dirty="0">
              <a:latin typeface="Amatic SC Bold" panose="020B0604020202020204" charset="-79"/>
              <a:cs typeface="Amatic SC Bold" panose="020B0604020202020204" charset="-79"/>
            </a:endParaRPr>
          </a:p>
          <a:p>
            <a:pPr algn="just"/>
            <a:r>
              <a:rPr lang="en-US" sz="4200" dirty="0">
                <a:latin typeface="Amatic SC Bold" panose="020B0604020202020204" charset="-79"/>
                <a:cs typeface="Amatic SC Bold" panose="020B0604020202020204" charset="-79"/>
              </a:rPr>
              <a:t>Much of the world is facing the effects of a water crisis</a:t>
            </a:r>
          </a:p>
          <a:p>
            <a:endParaRPr lang="en-US" dirty="0">
              <a:latin typeface="Chalkboard" panose="03050602040202020205" pitchFamily="66" charset="77"/>
            </a:endParaRPr>
          </a:p>
        </p:txBody>
      </p:sp>
      <p:pic>
        <p:nvPicPr>
          <p:cNvPr id="4" name="Picture 3">
            <a:extLst>
              <a:ext uri="{FF2B5EF4-FFF2-40B4-BE49-F238E27FC236}">
                <a16:creationId xmlns:a16="http://schemas.microsoft.com/office/drawing/2014/main" id="{462A0781-AAAA-4F13-8847-C0BB2F2C6A66}"/>
              </a:ext>
            </a:extLst>
          </p:cNvPr>
          <p:cNvPicPr>
            <a:picLocks noChangeAspect="1"/>
          </p:cNvPicPr>
          <p:nvPr/>
        </p:nvPicPr>
        <p:blipFill>
          <a:blip r:embed="rId4"/>
          <a:stretch>
            <a:fillRect/>
          </a:stretch>
        </p:blipFill>
        <p:spPr>
          <a:xfrm>
            <a:off x="0" y="8562594"/>
            <a:ext cx="18288000" cy="1810512"/>
          </a:xfrm>
          <a:prstGeom prst="rect">
            <a:avLst/>
          </a:prstGeom>
        </p:spPr>
      </p:pic>
    </p:spTree>
    <p:extLst>
      <p:ext uri="{BB962C8B-B14F-4D97-AF65-F5344CB8AC3E}">
        <p14:creationId xmlns:p14="http://schemas.microsoft.com/office/powerpoint/2010/main" val="1191445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2160190" y="120267"/>
            <a:ext cx="4855280" cy="1461867"/>
          </a:xfrm>
          <a:prstGeom prst="rect">
            <a:avLst/>
          </a:prstGeom>
        </p:spPr>
      </p:pic>
      <p:sp>
        <p:nvSpPr>
          <p:cNvPr id="2" name="Title 1">
            <a:extLst>
              <a:ext uri="{FF2B5EF4-FFF2-40B4-BE49-F238E27FC236}">
                <a16:creationId xmlns:a16="http://schemas.microsoft.com/office/drawing/2014/main" id="{B105DFD8-31F4-0343-875E-8D6643F1070C}"/>
              </a:ext>
            </a:extLst>
          </p:cNvPr>
          <p:cNvSpPr>
            <a:spLocks noGrp="1"/>
          </p:cNvSpPr>
          <p:nvPr>
            <p:ph type="title"/>
          </p:nvPr>
        </p:nvSpPr>
        <p:spPr/>
        <p:txBody>
          <a:bodyPr>
            <a:normAutofit/>
          </a:bodyPr>
          <a:lstStyle/>
          <a:p>
            <a:r>
              <a:rPr lang="en-US" dirty="0">
                <a:latin typeface="Amatic SC Bold" panose="020B0604020202020204" charset="-79"/>
                <a:cs typeface="Amatic SC Bold" panose="020B0604020202020204" charset="-79"/>
              </a:rPr>
              <a:t>Water scarcity definitions</a:t>
            </a:r>
          </a:p>
        </p:txBody>
      </p:sp>
      <p:sp>
        <p:nvSpPr>
          <p:cNvPr id="3" name="Content Placeholder 2">
            <a:extLst>
              <a:ext uri="{FF2B5EF4-FFF2-40B4-BE49-F238E27FC236}">
                <a16:creationId xmlns:a16="http://schemas.microsoft.com/office/drawing/2014/main" id="{4104EC35-0E0F-3B4E-A530-972C71768F22}"/>
              </a:ext>
            </a:extLst>
          </p:cNvPr>
          <p:cNvSpPr>
            <a:spLocks noGrp="1"/>
          </p:cNvSpPr>
          <p:nvPr>
            <p:ph idx="1"/>
          </p:nvPr>
        </p:nvSpPr>
        <p:spPr>
          <a:xfrm>
            <a:off x="457200" y="1600200"/>
            <a:ext cx="13639800" cy="6962394"/>
          </a:xfrm>
        </p:spPr>
        <p:txBody>
          <a:bodyPr>
            <a:noAutofit/>
          </a:bodyPr>
          <a:lstStyle/>
          <a:p>
            <a:pPr algn="just"/>
            <a:r>
              <a:rPr lang="en-US" sz="4800" dirty="0">
                <a:latin typeface="Amatic SC Bold" panose="020B0604020202020204" charset="-79"/>
                <a:cs typeface="Amatic SC Bold" panose="020B0604020202020204" charset="-79"/>
              </a:rPr>
              <a:t>Water abundance: A more than adequate supply of water. Great in its quantity.</a:t>
            </a:r>
          </a:p>
          <a:p>
            <a:pPr algn="just"/>
            <a:endParaRPr lang="en-US" sz="4800" dirty="0">
              <a:latin typeface="Amatic SC Bold" panose="020B0604020202020204" charset="-79"/>
              <a:cs typeface="Amatic SC Bold" panose="020B0604020202020204" charset="-79"/>
            </a:endParaRPr>
          </a:p>
          <a:p>
            <a:pPr algn="just"/>
            <a:r>
              <a:rPr lang="en-US" sz="4800" dirty="0">
                <a:latin typeface="Amatic SC Bold" panose="020B0604020202020204" charset="-79"/>
                <a:cs typeface="Amatic SC Bold" panose="020B0604020202020204" charset="-79"/>
              </a:rPr>
              <a:t>Physical water scarcity: There is not enough water to meet all its demands (human needs, industrial uses, agricultural use, recreational use, </a:t>
            </a:r>
            <a:r>
              <a:rPr lang="en-US" sz="4800" dirty="0" err="1">
                <a:latin typeface="Amatic SC Bold" panose="020B0604020202020204" charset="-79"/>
                <a:cs typeface="Amatic SC Bold" panose="020B0604020202020204" charset="-79"/>
              </a:rPr>
              <a:t>etc</a:t>
            </a:r>
            <a:r>
              <a:rPr lang="en-US" sz="4800" dirty="0">
                <a:latin typeface="Amatic SC Bold" panose="020B0604020202020204" charset="-79"/>
                <a:cs typeface="Amatic SC Bold" panose="020B0604020202020204" charset="-79"/>
              </a:rPr>
              <a:t>)</a:t>
            </a:r>
          </a:p>
          <a:p>
            <a:pPr algn="just"/>
            <a:endParaRPr lang="en-US" sz="4800" dirty="0">
              <a:latin typeface="Amatic SC Bold" panose="020B0604020202020204" charset="-79"/>
              <a:cs typeface="Amatic SC Bold" panose="020B0604020202020204" charset="-79"/>
            </a:endParaRPr>
          </a:p>
          <a:p>
            <a:pPr algn="just"/>
            <a:r>
              <a:rPr lang="en-US" sz="4800" dirty="0">
                <a:latin typeface="Amatic SC Bold" panose="020B0604020202020204" charset="-79"/>
                <a:cs typeface="Amatic SC Bold" panose="020B0604020202020204" charset="-79"/>
              </a:rPr>
              <a:t>Economic water scarcity: There is a lack of investment in water infrastructures or poor management of water</a:t>
            </a:r>
          </a:p>
        </p:txBody>
      </p:sp>
      <p:pic>
        <p:nvPicPr>
          <p:cNvPr id="4" name="Picture 3">
            <a:extLst>
              <a:ext uri="{FF2B5EF4-FFF2-40B4-BE49-F238E27FC236}">
                <a16:creationId xmlns:a16="http://schemas.microsoft.com/office/drawing/2014/main" id="{18C740D7-DE39-4AF2-8BBF-5507D43BF707}"/>
              </a:ext>
            </a:extLst>
          </p:cNvPr>
          <p:cNvPicPr>
            <a:picLocks noChangeAspect="1"/>
          </p:cNvPicPr>
          <p:nvPr/>
        </p:nvPicPr>
        <p:blipFill>
          <a:blip r:embed="rId3"/>
          <a:stretch>
            <a:fillRect/>
          </a:stretch>
        </p:blipFill>
        <p:spPr>
          <a:xfrm>
            <a:off x="0" y="8562594"/>
            <a:ext cx="18288000" cy="1810512"/>
          </a:xfrm>
          <a:prstGeom prst="rect">
            <a:avLst/>
          </a:prstGeom>
        </p:spPr>
      </p:pic>
    </p:spTree>
    <p:extLst>
      <p:ext uri="{BB962C8B-B14F-4D97-AF65-F5344CB8AC3E}">
        <p14:creationId xmlns:p14="http://schemas.microsoft.com/office/powerpoint/2010/main" val="213836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1855245" y="42719"/>
            <a:ext cx="5239298" cy="1461867"/>
          </a:xfrm>
          <a:prstGeom prst="rect">
            <a:avLst/>
          </a:prstGeom>
        </p:spPr>
      </p:pic>
      <p:sp>
        <p:nvSpPr>
          <p:cNvPr id="2" name="Title 1">
            <a:extLst>
              <a:ext uri="{FF2B5EF4-FFF2-40B4-BE49-F238E27FC236}">
                <a16:creationId xmlns:a16="http://schemas.microsoft.com/office/drawing/2014/main" id="{B105DFD8-31F4-0343-875E-8D6643F1070C}"/>
              </a:ext>
            </a:extLst>
          </p:cNvPr>
          <p:cNvSpPr>
            <a:spLocks noGrp="1"/>
          </p:cNvSpPr>
          <p:nvPr>
            <p:ph type="title"/>
          </p:nvPr>
        </p:nvSpPr>
        <p:spPr/>
        <p:txBody>
          <a:bodyPr>
            <a:normAutofit/>
          </a:bodyPr>
          <a:lstStyle/>
          <a:p>
            <a:r>
              <a:rPr lang="en-US" dirty="0">
                <a:latin typeface="Amatic SC Bold" panose="020B0604020202020204" charset="-79"/>
                <a:cs typeface="Amatic SC Bold" panose="020B0604020202020204" charset="-79"/>
              </a:rPr>
              <a:t>Mapping of water scarcity</a:t>
            </a:r>
          </a:p>
        </p:txBody>
      </p:sp>
      <p:sp>
        <p:nvSpPr>
          <p:cNvPr id="3" name="Content Placeholder 2">
            <a:extLst>
              <a:ext uri="{FF2B5EF4-FFF2-40B4-BE49-F238E27FC236}">
                <a16:creationId xmlns:a16="http://schemas.microsoft.com/office/drawing/2014/main" id="{4104EC35-0E0F-3B4E-A530-972C71768F22}"/>
              </a:ext>
            </a:extLst>
          </p:cNvPr>
          <p:cNvSpPr>
            <a:spLocks noGrp="1"/>
          </p:cNvSpPr>
          <p:nvPr>
            <p:ph idx="1"/>
          </p:nvPr>
        </p:nvSpPr>
        <p:spPr>
          <a:xfrm>
            <a:off x="457200" y="2476500"/>
            <a:ext cx="12573000" cy="3649663"/>
          </a:xfrm>
        </p:spPr>
        <p:txBody>
          <a:bodyPr>
            <a:noAutofit/>
          </a:bodyPr>
          <a:lstStyle/>
          <a:p>
            <a:pPr algn="just"/>
            <a:r>
              <a:rPr lang="en-US" sz="4000" dirty="0">
                <a:latin typeface="Amatic SC Bold" panose="020B0604020202020204" charset="-79"/>
                <a:cs typeface="Amatic SC Bold" panose="020B0604020202020204" charset="-79"/>
              </a:rPr>
              <a:t>Use the table to complete the water scarcity global map</a:t>
            </a:r>
          </a:p>
          <a:p>
            <a:pPr algn="just"/>
            <a:endParaRPr lang="en-US" sz="4000" dirty="0">
              <a:latin typeface="Amatic SC Bold" panose="020B0604020202020204" charset="-79"/>
              <a:cs typeface="Amatic SC Bold" panose="020B0604020202020204" charset="-79"/>
            </a:endParaRPr>
          </a:p>
          <a:p>
            <a:pPr algn="just"/>
            <a:r>
              <a:rPr lang="en-US" sz="4000" dirty="0">
                <a:latin typeface="Amatic SC Bold" panose="020B0604020202020204" charset="-79"/>
                <a:cs typeface="Amatic SC Bold" panose="020B0604020202020204" charset="-79"/>
              </a:rPr>
              <a:t>After completion compare and contrast the 3 global maps (water, scarcity, education levels and health levels)</a:t>
            </a:r>
          </a:p>
          <a:p>
            <a:pPr algn="just"/>
            <a:endParaRPr lang="en-US" sz="4000" dirty="0">
              <a:latin typeface="Amatic SC Bold" panose="020B0604020202020204" charset="-79"/>
              <a:cs typeface="Amatic SC Bold" panose="020B0604020202020204" charset="-79"/>
            </a:endParaRPr>
          </a:p>
          <a:p>
            <a:pPr algn="just"/>
            <a:r>
              <a:rPr lang="en-US" sz="4000" dirty="0">
                <a:latin typeface="Amatic SC Bold" panose="020B0604020202020204" charset="-79"/>
                <a:cs typeface="Amatic SC Bold" panose="020B0604020202020204" charset="-79"/>
              </a:rPr>
              <a:t>Is there any correlation between the three?</a:t>
            </a:r>
          </a:p>
          <a:p>
            <a:pPr algn="just"/>
            <a:endParaRPr lang="en-US" sz="4000" dirty="0">
              <a:latin typeface="Amatic SC Bold" panose="020B0604020202020204" charset="-79"/>
              <a:cs typeface="Amatic SC Bold" panose="020B0604020202020204" charset="-79"/>
            </a:endParaRPr>
          </a:p>
          <a:p>
            <a:pPr algn="just"/>
            <a:r>
              <a:rPr lang="en-US" sz="4000" dirty="0">
                <a:latin typeface="Amatic SC Bold" panose="020B0604020202020204" charset="-79"/>
                <a:cs typeface="Amatic SC Bold" panose="020B0604020202020204" charset="-79"/>
              </a:rPr>
              <a:t>If so, why do you think this is?</a:t>
            </a:r>
          </a:p>
        </p:txBody>
      </p:sp>
      <p:pic>
        <p:nvPicPr>
          <p:cNvPr id="4" name="Picture 3">
            <a:extLst>
              <a:ext uri="{FF2B5EF4-FFF2-40B4-BE49-F238E27FC236}">
                <a16:creationId xmlns:a16="http://schemas.microsoft.com/office/drawing/2014/main" id="{29720D3C-31EC-430E-85EB-4F1D3D854B65}"/>
              </a:ext>
            </a:extLst>
          </p:cNvPr>
          <p:cNvPicPr>
            <a:picLocks noChangeAspect="1"/>
          </p:cNvPicPr>
          <p:nvPr/>
        </p:nvPicPr>
        <p:blipFill>
          <a:blip r:embed="rId3"/>
          <a:stretch>
            <a:fillRect/>
          </a:stretch>
        </p:blipFill>
        <p:spPr>
          <a:xfrm>
            <a:off x="0" y="8562594"/>
            <a:ext cx="18288000" cy="1810512"/>
          </a:xfrm>
          <a:prstGeom prst="rect">
            <a:avLst/>
          </a:prstGeom>
        </p:spPr>
      </p:pic>
    </p:spTree>
    <p:extLst>
      <p:ext uri="{BB962C8B-B14F-4D97-AF65-F5344CB8AC3E}">
        <p14:creationId xmlns:p14="http://schemas.microsoft.com/office/powerpoint/2010/main" val="514456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6E44DF-F7CF-8E46-BECC-AB47CE28C9A7}"/>
              </a:ext>
            </a:extLst>
          </p:cNvPr>
          <p:cNvSpPr txBox="1">
            <a:spLocks/>
          </p:cNvSpPr>
          <p:nvPr/>
        </p:nvSpPr>
        <p:spPr>
          <a:xfrm>
            <a:off x="651627" y="425801"/>
            <a:ext cx="15773400" cy="1988345"/>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latin typeface="Amatic SC Bold" panose="020B0604020202020204" charset="-79"/>
                <a:cs typeface="Amatic SC Bold" panose="020B0604020202020204" charset="-79"/>
              </a:rPr>
              <a:t>Lack of Water = Poor Health</a:t>
            </a:r>
          </a:p>
        </p:txBody>
      </p:sp>
      <p:sp>
        <p:nvSpPr>
          <p:cNvPr id="5" name="Content Placeholder 2">
            <a:extLst>
              <a:ext uri="{FF2B5EF4-FFF2-40B4-BE49-F238E27FC236}">
                <a16:creationId xmlns:a16="http://schemas.microsoft.com/office/drawing/2014/main" id="{3F2E10BE-FCDD-FC4A-A253-D937D14CEF06}"/>
              </a:ext>
            </a:extLst>
          </p:cNvPr>
          <p:cNvSpPr txBox="1">
            <a:spLocks/>
          </p:cNvSpPr>
          <p:nvPr/>
        </p:nvSpPr>
        <p:spPr>
          <a:xfrm>
            <a:off x="651627" y="1863248"/>
            <a:ext cx="16984746" cy="7185632"/>
          </a:xfrm>
          <a:prstGeom prst="rect">
            <a:avLst/>
          </a:prstGeom>
        </p:spPr>
        <p:txBody>
          <a:bodyPr vert="horz" lIns="137160" tIns="68580" rIns="137160" bIns="6858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000" dirty="0">
                <a:latin typeface="Amatic SC Bold" panose="020B0604020202020204" charset="-79"/>
                <a:cs typeface="Amatic SC Bold" panose="020B0604020202020204" charset="-79"/>
              </a:rPr>
              <a:t>Safe water supplies and good hygiene are fundamental to global health. Areas which lack clean and safe water often have poor health because:</a:t>
            </a:r>
          </a:p>
          <a:p>
            <a:pPr marL="0" indent="0" algn="just">
              <a:buNone/>
            </a:pPr>
            <a:endParaRPr lang="en-US" sz="4000" dirty="0">
              <a:latin typeface="Amatic SC Bold" panose="020B0604020202020204" charset="-79"/>
              <a:cs typeface="Amatic SC Bold" panose="020B0604020202020204" charset="-79"/>
            </a:endParaRPr>
          </a:p>
          <a:p>
            <a:pPr algn="just"/>
            <a:r>
              <a:rPr lang="en-US" sz="4000" dirty="0">
                <a:latin typeface="Amatic SC Bold" panose="020B0604020202020204" charset="-79"/>
                <a:cs typeface="Amatic SC Bold" panose="020B0604020202020204" charset="-79"/>
              </a:rPr>
              <a:t>The water they drink is unclean and full of disease. This can result in poor health, such as diarrhea, malaria or stomach aches. </a:t>
            </a:r>
          </a:p>
          <a:p>
            <a:pPr algn="just"/>
            <a:r>
              <a:rPr lang="en-US" sz="4000" dirty="0">
                <a:latin typeface="Amatic SC Bold"/>
                <a:cs typeface="Amatic SC Bold"/>
              </a:rPr>
              <a:t>Illness or fetching water tasks can prevent children from attending school, therefore, they are not taught basic hygiene and ways to avoid potential diseases</a:t>
            </a:r>
          </a:p>
          <a:p>
            <a:pPr algn="just"/>
            <a:r>
              <a:rPr lang="en-US" sz="4000" dirty="0">
                <a:latin typeface="Amatic SC Bold" panose="020B0604020202020204" charset="-79"/>
                <a:cs typeface="Amatic SC Bold" panose="020B0604020202020204" charset="-79"/>
              </a:rPr>
              <a:t>A lack of water, impacts the ability to grow food. This has resulted in extreme malnutrition, especially among children</a:t>
            </a:r>
          </a:p>
          <a:p>
            <a:pPr algn="just"/>
            <a:r>
              <a:rPr lang="en-US" sz="4000" dirty="0">
                <a:latin typeface="Amatic SC Bold" panose="020B0604020202020204" charset="-79"/>
                <a:cs typeface="Amatic SC Bold" panose="020B0604020202020204" charset="-79"/>
              </a:rPr>
              <a:t>70% of our bodies are water, therefore, it is vital for our survival</a:t>
            </a:r>
          </a:p>
          <a:p>
            <a:pPr algn="just"/>
            <a:r>
              <a:rPr lang="en-US" sz="4000" dirty="0">
                <a:latin typeface="Amatic SC Bold" panose="020B0604020202020204" charset="-79"/>
                <a:cs typeface="Amatic SC Bold" panose="020B0604020202020204" charset="-79"/>
              </a:rPr>
              <a:t>Drinking water can flush out germs which may live within our bodies</a:t>
            </a:r>
          </a:p>
          <a:p>
            <a:pPr algn="just"/>
            <a:r>
              <a:rPr lang="en-US" sz="4000" dirty="0">
                <a:latin typeface="Amatic SC Bold" panose="020B0604020202020204" charset="-79"/>
                <a:cs typeface="Amatic SC Bold" panose="020B0604020202020204" charset="-79"/>
              </a:rPr>
              <a:t>Illness can form, when there is a lack of water to clean bodies and clothing</a:t>
            </a:r>
          </a:p>
        </p:txBody>
      </p:sp>
      <p:pic>
        <p:nvPicPr>
          <p:cNvPr id="2" name="Picture 1">
            <a:extLst>
              <a:ext uri="{FF2B5EF4-FFF2-40B4-BE49-F238E27FC236}">
                <a16:creationId xmlns:a16="http://schemas.microsoft.com/office/drawing/2014/main" id="{EF55E7B5-B257-4C4F-A324-4973FA7F7CDB}"/>
              </a:ext>
            </a:extLst>
          </p:cNvPr>
          <p:cNvPicPr>
            <a:picLocks noChangeAspect="1"/>
          </p:cNvPicPr>
          <p:nvPr/>
        </p:nvPicPr>
        <p:blipFill>
          <a:blip r:embed="rId2"/>
          <a:stretch>
            <a:fillRect/>
          </a:stretch>
        </p:blipFill>
        <p:spPr>
          <a:xfrm>
            <a:off x="0" y="8497982"/>
            <a:ext cx="18288000" cy="1810512"/>
          </a:xfrm>
          <a:prstGeom prst="rect">
            <a:avLst/>
          </a:prstGeom>
        </p:spPr>
      </p:pic>
    </p:spTree>
    <p:extLst>
      <p:ext uri="{BB962C8B-B14F-4D97-AF65-F5344CB8AC3E}">
        <p14:creationId xmlns:p14="http://schemas.microsoft.com/office/powerpoint/2010/main" val="1608476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CBEC61-7144-F344-98F0-D909023C4B54}"/>
              </a:ext>
            </a:extLst>
          </p:cNvPr>
          <p:cNvSpPr>
            <a:spLocks noGrp="1"/>
          </p:cNvSpPr>
          <p:nvPr>
            <p:ph type="title"/>
          </p:nvPr>
        </p:nvSpPr>
        <p:spPr>
          <a:xfrm>
            <a:off x="804813" y="547688"/>
            <a:ext cx="15773400" cy="1988345"/>
          </a:xfrm>
        </p:spPr>
        <p:txBody>
          <a:bodyPr/>
          <a:lstStyle/>
          <a:p>
            <a:r>
              <a:rPr lang="en-US" dirty="0">
                <a:latin typeface="Amatic SC Bold" panose="020B0604020202020204" charset="-79"/>
                <a:cs typeface="Amatic SC Bold" panose="020B0604020202020204" charset="-79"/>
              </a:rPr>
              <a:t>Lack of Water = Lack of Education</a:t>
            </a:r>
          </a:p>
        </p:txBody>
      </p:sp>
      <p:sp>
        <p:nvSpPr>
          <p:cNvPr id="5" name="Content Placeholder 2">
            <a:extLst>
              <a:ext uri="{FF2B5EF4-FFF2-40B4-BE49-F238E27FC236}">
                <a16:creationId xmlns:a16="http://schemas.microsoft.com/office/drawing/2014/main" id="{76A686CD-FEAE-434A-9B42-3202D1B47B60}"/>
              </a:ext>
            </a:extLst>
          </p:cNvPr>
          <p:cNvSpPr>
            <a:spLocks noGrp="1"/>
          </p:cNvSpPr>
          <p:nvPr>
            <p:ph idx="1"/>
          </p:nvPr>
        </p:nvSpPr>
        <p:spPr>
          <a:xfrm>
            <a:off x="804813" y="2257671"/>
            <a:ext cx="15773400" cy="6527007"/>
          </a:xfrm>
        </p:spPr>
        <p:txBody>
          <a:bodyPr>
            <a:normAutofit/>
          </a:bodyPr>
          <a:lstStyle/>
          <a:p>
            <a:pPr marL="0" indent="0" algn="just">
              <a:buNone/>
            </a:pPr>
            <a:r>
              <a:rPr lang="en-US" sz="4000" dirty="0">
                <a:latin typeface="Amatic SC Bold" panose="020B0604020202020204" charset="-79"/>
                <a:cs typeface="Amatic SC Bold" panose="020B0604020202020204" charset="-79"/>
              </a:rPr>
              <a:t>Student academic performance is severely Affected but a lack of clean water, some reasons for this include:</a:t>
            </a:r>
          </a:p>
          <a:p>
            <a:pPr marL="0" indent="0" algn="just">
              <a:buNone/>
            </a:pPr>
            <a:endParaRPr lang="en-US" sz="4000" dirty="0">
              <a:latin typeface="Amatic SC Bold" panose="020B0604020202020204" charset="-79"/>
              <a:cs typeface="Amatic SC Bold" panose="020B0604020202020204" charset="-79"/>
            </a:endParaRPr>
          </a:p>
          <a:p>
            <a:pPr algn="just"/>
            <a:r>
              <a:rPr lang="en-US" sz="4000" dirty="0">
                <a:latin typeface="Amatic SC Bold" panose="020B0604020202020204" charset="-79"/>
                <a:cs typeface="Amatic SC Bold" panose="020B0604020202020204" charset="-79"/>
              </a:rPr>
              <a:t>Missing school to fetch water</a:t>
            </a:r>
          </a:p>
          <a:p>
            <a:pPr algn="just"/>
            <a:r>
              <a:rPr lang="en-US" sz="4000" dirty="0">
                <a:latin typeface="Amatic SC Bold" panose="020B0604020202020204" charset="-79"/>
                <a:cs typeface="Amatic SC Bold" panose="020B0604020202020204" charset="-79"/>
              </a:rPr>
              <a:t>Dealing with stomach pains and diarrhea from disease and hunger</a:t>
            </a:r>
          </a:p>
          <a:p>
            <a:pPr algn="just"/>
            <a:r>
              <a:rPr lang="en-US" sz="4000" dirty="0">
                <a:latin typeface="Amatic SC Bold" panose="020B0604020202020204" charset="-79"/>
                <a:cs typeface="Amatic SC Bold" panose="020B0604020202020204" charset="-79"/>
              </a:rPr>
              <a:t>Taking care of sick parents or siblings</a:t>
            </a:r>
          </a:p>
          <a:p>
            <a:pPr algn="just"/>
            <a:r>
              <a:rPr lang="en-US" sz="4000" dirty="0">
                <a:latin typeface="Amatic SC Bold" panose="020B0604020202020204" charset="-79"/>
                <a:cs typeface="Amatic SC Bold" panose="020B0604020202020204" charset="-79"/>
              </a:rPr>
              <a:t>Becoming orphans, dropping out of school to care for younger siblings</a:t>
            </a:r>
          </a:p>
          <a:p>
            <a:pPr algn="just"/>
            <a:r>
              <a:rPr lang="en-US" sz="4000" dirty="0">
                <a:latin typeface="Amatic SC Bold" panose="020B0604020202020204" charset="-79"/>
                <a:cs typeface="Amatic SC Bold" panose="020B0604020202020204" charset="-79"/>
              </a:rPr>
              <a:t>Teacher becomes sick which results in the class being cancelled for everyone</a:t>
            </a:r>
          </a:p>
          <a:p>
            <a:pPr algn="just"/>
            <a:r>
              <a:rPr lang="en-US" sz="4000" dirty="0">
                <a:latin typeface="Amatic SC Bold" panose="020B0604020202020204" charset="-79"/>
                <a:cs typeface="Amatic SC Bold" panose="020B0604020202020204" charset="-79"/>
              </a:rPr>
              <a:t>Having no toilets in the school, typically results in girls dropping out once they reach puberty</a:t>
            </a:r>
          </a:p>
          <a:p>
            <a:endParaRPr lang="en-US" sz="3000" dirty="0">
              <a:latin typeface="Chalkboard" panose="03050602040202020205" pitchFamily="66" charset="77"/>
            </a:endParaRPr>
          </a:p>
        </p:txBody>
      </p:sp>
      <p:pic>
        <p:nvPicPr>
          <p:cNvPr id="2" name="Picture 1">
            <a:extLst>
              <a:ext uri="{FF2B5EF4-FFF2-40B4-BE49-F238E27FC236}">
                <a16:creationId xmlns:a16="http://schemas.microsoft.com/office/drawing/2014/main" id="{ED4E1C39-84C2-4473-AA59-C4C4832966FE}"/>
              </a:ext>
            </a:extLst>
          </p:cNvPr>
          <p:cNvPicPr>
            <a:picLocks noChangeAspect="1"/>
          </p:cNvPicPr>
          <p:nvPr/>
        </p:nvPicPr>
        <p:blipFill>
          <a:blip r:embed="rId3"/>
          <a:stretch>
            <a:fillRect/>
          </a:stretch>
        </p:blipFill>
        <p:spPr>
          <a:xfrm>
            <a:off x="0" y="8476488"/>
            <a:ext cx="18288000" cy="1810512"/>
          </a:xfrm>
          <a:prstGeom prst="rect">
            <a:avLst/>
          </a:prstGeom>
        </p:spPr>
      </p:pic>
    </p:spTree>
    <p:extLst>
      <p:ext uri="{BB962C8B-B14F-4D97-AF65-F5344CB8AC3E}">
        <p14:creationId xmlns:p14="http://schemas.microsoft.com/office/powerpoint/2010/main" val="442977948"/>
      </p:ext>
    </p:extLst>
  </p:cSld>
  <p:clrMapOvr>
    <a:masterClrMapping/>
  </p:clrMapOvr>
  <p:extLst>
    <p:ext uri="{6950BFC3-D8DA-4A85-94F7-54DA5524770B}">
      <p188:commentRel xmlns:p188="http://schemas.microsoft.com/office/powerpoint/2018/8/main"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B37F15-0120-F246-AD68-BEA86108E8B3}"/>
              </a:ext>
            </a:extLst>
          </p:cNvPr>
          <p:cNvPicPr>
            <a:picLocks noChangeAspect="1"/>
          </p:cNvPicPr>
          <p:nvPr/>
        </p:nvPicPr>
        <p:blipFill>
          <a:blip r:embed="rId2"/>
          <a:stretch>
            <a:fillRect/>
          </a:stretch>
        </p:blipFill>
        <p:spPr>
          <a:xfrm>
            <a:off x="742085" y="1000124"/>
            <a:ext cx="5617152" cy="5541755"/>
          </a:xfrm>
          <a:prstGeom prst="rect">
            <a:avLst/>
          </a:prstGeom>
        </p:spPr>
      </p:pic>
      <p:pic>
        <p:nvPicPr>
          <p:cNvPr id="5" name="Picture 4">
            <a:extLst>
              <a:ext uri="{FF2B5EF4-FFF2-40B4-BE49-F238E27FC236}">
                <a16:creationId xmlns:a16="http://schemas.microsoft.com/office/drawing/2014/main" id="{5E87CBA3-103B-F744-9B31-6659A1A8C62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172" b="81055" l="45434" r="98858">
                        <a14:foregroundMark x1="81963" y1="49805" x2="81963" y2="49805"/>
                        <a14:foregroundMark x1="82192" y1="48828" x2="82192" y2="48828"/>
                        <a14:foregroundMark x1="79909" y1="46875" x2="79909" y2="46875"/>
                        <a14:foregroundMark x1="78082" y1="45898" x2="78082" y2="45898"/>
                        <a14:foregroundMark x1="86073" y1="66797" x2="86073" y2="66797"/>
                        <a14:foregroundMark x1="84475" y1="62695" x2="84475" y2="62695"/>
                        <a14:foregroundMark x1="85388" y1="63672" x2="85388" y2="63672"/>
                        <a14:foregroundMark x1="50228" y1="42383" x2="50228" y2="42383"/>
                        <a14:foregroundMark x1="53425" y1="39063" x2="53425" y2="39063"/>
                        <a14:foregroundMark x1="49543" y1="58203" x2="49543" y2="58203"/>
                        <a14:foregroundMark x1="51370" y1="53320" x2="51370" y2="53320"/>
                      </a14:backgroundRemoval>
                    </a14:imgEffect>
                  </a14:imgLayer>
                </a14:imgProps>
              </a:ext>
            </a:extLst>
          </a:blip>
          <a:srcRect l="45019" b="9730"/>
          <a:stretch/>
        </p:blipFill>
        <p:spPr>
          <a:xfrm rot="2485830">
            <a:off x="5067041" y="208099"/>
            <a:ext cx="2293793" cy="4402283"/>
          </a:xfrm>
          <a:prstGeom prst="rect">
            <a:avLst/>
          </a:prstGeom>
        </p:spPr>
      </p:pic>
      <p:sp>
        <p:nvSpPr>
          <p:cNvPr id="7" name="Triangle 6">
            <a:extLst>
              <a:ext uri="{FF2B5EF4-FFF2-40B4-BE49-F238E27FC236}">
                <a16:creationId xmlns:a16="http://schemas.microsoft.com/office/drawing/2014/main" id="{507C1BFD-FBA6-7648-8EF6-D9AB334282A9}"/>
              </a:ext>
            </a:extLst>
          </p:cNvPr>
          <p:cNvSpPr/>
          <p:nvPr/>
        </p:nvSpPr>
        <p:spPr>
          <a:xfrm>
            <a:off x="6060086" y="707234"/>
            <a:ext cx="11251407" cy="8786811"/>
          </a:xfrm>
          <a:prstGeom prst="triangle">
            <a:avLst/>
          </a:prstGeom>
          <a:solidFill>
            <a:srgbClr val="FF0000"/>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7">
            <a:extLst>
              <a:ext uri="{FF2B5EF4-FFF2-40B4-BE49-F238E27FC236}">
                <a16:creationId xmlns:a16="http://schemas.microsoft.com/office/drawing/2014/main" id="{AAE73255-35FB-AB41-B73E-76C5E3ACF069}"/>
              </a:ext>
            </a:extLst>
          </p:cNvPr>
          <p:cNvSpPr/>
          <p:nvPr/>
        </p:nvSpPr>
        <p:spPr>
          <a:xfrm>
            <a:off x="7643348" y="5207799"/>
            <a:ext cx="8067779" cy="4570482"/>
          </a:xfrm>
          <a:prstGeom prst="rect">
            <a:avLst/>
          </a:prstGeom>
          <a:noFill/>
        </p:spPr>
        <p:txBody>
          <a:bodyPr wrap="square" lIns="137160" tIns="68580" rIns="137160" bIns="68580">
            <a:spAutoFit/>
          </a:bodyPr>
          <a:lstStyle/>
          <a:p>
            <a:pPr algn="ctr"/>
            <a:r>
              <a:rPr lang="en-US" sz="1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CLIMATE</a:t>
            </a:r>
          </a:p>
          <a:p>
            <a:pPr algn="ctr"/>
            <a:r>
              <a:rPr lang="en-US" sz="1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ACTION!</a:t>
            </a:r>
          </a:p>
        </p:txBody>
      </p:sp>
    </p:spTree>
    <p:extLst>
      <p:ext uri="{BB962C8B-B14F-4D97-AF65-F5344CB8AC3E}">
        <p14:creationId xmlns:p14="http://schemas.microsoft.com/office/powerpoint/2010/main" val="134854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11620668" y="7670597"/>
            <a:ext cx="5955927" cy="2767888"/>
          </a:xfrm>
          <a:prstGeom prst="rect">
            <a:avLst/>
          </a:prstGeom>
        </p:spPr>
      </p:pic>
      <p:pic>
        <p:nvPicPr>
          <p:cNvPr id="14"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415804" y="8324174"/>
            <a:ext cx="4594916" cy="1461867"/>
          </a:xfrm>
          <a:prstGeom prst="rect">
            <a:avLst/>
          </a:prstGeom>
        </p:spPr>
      </p:pic>
      <p:grpSp>
        <p:nvGrpSpPr>
          <p:cNvPr id="4" name="Group 3">
            <a:extLst>
              <a:ext uri="{FF2B5EF4-FFF2-40B4-BE49-F238E27FC236}">
                <a16:creationId xmlns:a16="http://schemas.microsoft.com/office/drawing/2014/main" id="{753A397D-2CB1-EB40-B33D-9A017FA5AF33}"/>
              </a:ext>
            </a:extLst>
          </p:cNvPr>
          <p:cNvGrpSpPr/>
          <p:nvPr/>
        </p:nvGrpSpPr>
        <p:grpSpPr>
          <a:xfrm>
            <a:off x="389114" y="266700"/>
            <a:ext cx="17618198" cy="11043506"/>
            <a:chOff x="259407" y="90816"/>
            <a:chExt cx="11745465" cy="7362337"/>
          </a:xfrm>
        </p:grpSpPr>
        <p:grpSp>
          <p:nvGrpSpPr>
            <p:cNvPr id="5" name="Group 4">
              <a:extLst>
                <a:ext uri="{FF2B5EF4-FFF2-40B4-BE49-F238E27FC236}">
                  <a16:creationId xmlns:a16="http://schemas.microsoft.com/office/drawing/2014/main" id="{767D703C-4B67-B744-95E3-DA8E2C9B2DE9}"/>
                </a:ext>
              </a:extLst>
            </p:cNvPr>
            <p:cNvGrpSpPr/>
            <p:nvPr/>
          </p:nvGrpSpPr>
          <p:grpSpPr>
            <a:xfrm>
              <a:off x="2220840" y="90816"/>
              <a:ext cx="7454900" cy="7362337"/>
              <a:chOff x="2220840" y="90816"/>
              <a:chExt cx="7454900" cy="7362337"/>
            </a:xfrm>
          </p:grpSpPr>
          <p:pic>
            <p:nvPicPr>
              <p:cNvPr id="8" name="Picture 7">
                <a:extLst>
                  <a:ext uri="{FF2B5EF4-FFF2-40B4-BE49-F238E27FC236}">
                    <a16:creationId xmlns:a16="http://schemas.microsoft.com/office/drawing/2014/main" id="{DA30FC79-492D-F842-821E-0B7F75500B8C}"/>
                  </a:ext>
                </a:extLst>
              </p:cNvPr>
              <p:cNvPicPr>
                <a:picLocks noChangeAspect="1"/>
              </p:cNvPicPr>
              <p:nvPr/>
            </p:nvPicPr>
            <p:blipFill>
              <a:blip r:embed="rId3"/>
              <a:stretch>
                <a:fillRect/>
              </a:stretch>
            </p:blipFill>
            <p:spPr>
              <a:xfrm>
                <a:off x="2220840" y="90816"/>
                <a:ext cx="7454900" cy="5511800"/>
              </a:xfrm>
              <a:prstGeom prst="rect">
                <a:avLst/>
              </a:prstGeom>
            </p:spPr>
          </p:pic>
          <p:pic>
            <p:nvPicPr>
              <p:cNvPr id="9" name="Picture 8">
                <a:extLst>
                  <a:ext uri="{FF2B5EF4-FFF2-40B4-BE49-F238E27FC236}">
                    <a16:creationId xmlns:a16="http://schemas.microsoft.com/office/drawing/2014/main" id="{7DA7AFD3-737A-774A-9F1D-9EF6828BD23D}"/>
                  </a:ext>
                </a:extLst>
              </p:cNvPr>
              <p:cNvPicPr>
                <a:picLocks noChangeAspect="1"/>
              </p:cNvPicPr>
              <p:nvPr/>
            </p:nvPicPr>
            <p:blipFill>
              <a:blip r:embed="rId4"/>
              <a:stretch>
                <a:fillRect/>
              </a:stretch>
            </p:blipFill>
            <p:spPr>
              <a:xfrm>
                <a:off x="3337375" y="2932353"/>
                <a:ext cx="4426398" cy="4520800"/>
              </a:xfrm>
              <a:prstGeom prst="rect">
                <a:avLst/>
              </a:prstGeom>
            </p:spPr>
          </p:pic>
          <p:pic>
            <p:nvPicPr>
              <p:cNvPr id="10" name="Picture 9">
                <a:extLst>
                  <a:ext uri="{FF2B5EF4-FFF2-40B4-BE49-F238E27FC236}">
                    <a16:creationId xmlns:a16="http://schemas.microsoft.com/office/drawing/2014/main" id="{EA488AA7-75C8-364E-B12D-0A31AA0F7843}"/>
                  </a:ext>
                </a:extLst>
              </p:cNvPr>
              <p:cNvPicPr>
                <a:picLocks noChangeAspect="1"/>
              </p:cNvPicPr>
              <p:nvPr/>
            </p:nvPicPr>
            <p:blipFill>
              <a:blip r:embed="rId5"/>
              <a:stretch>
                <a:fillRect/>
              </a:stretch>
            </p:blipFill>
            <p:spPr>
              <a:xfrm>
                <a:off x="2910696" y="3401665"/>
                <a:ext cx="1937349" cy="1088264"/>
              </a:xfrm>
              <a:prstGeom prst="rect">
                <a:avLst/>
              </a:prstGeom>
            </p:spPr>
          </p:pic>
          <p:pic>
            <p:nvPicPr>
              <p:cNvPr id="11" name="Picture 10">
                <a:extLst>
                  <a:ext uri="{FF2B5EF4-FFF2-40B4-BE49-F238E27FC236}">
                    <a16:creationId xmlns:a16="http://schemas.microsoft.com/office/drawing/2014/main" id="{E22C2132-994E-0C4D-AA36-39E7B27DB8C7}"/>
                  </a:ext>
                </a:extLst>
              </p:cNvPr>
              <p:cNvPicPr>
                <a:picLocks noChangeAspect="1"/>
              </p:cNvPicPr>
              <p:nvPr/>
            </p:nvPicPr>
            <p:blipFill>
              <a:blip r:embed="rId6"/>
              <a:stretch>
                <a:fillRect/>
              </a:stretch>
            </p:blipFill>
            <p:spPr>
              <a:xfrm>
                <a:off x="6676127" y="3704497"/>
                <a:ext cx="1600200" cy="482600"/>
              </a:xfrm>
              <a:prstGeom prst="rect">
                <a:avLst/>
              </a:prstGeom>
            </p:spPr>
          </p:pic>
        </p:grpSp>
        <p:sp>
          <p:nvSpPr>
            <p:cNvPr id="6" name="TextBox 5">
              <a:extLst>
                <a:ext uri="{FF2B5EF4-FFF2-40B4-BE49-F238E27FC236}">
                  <a16:creationId xmlns:a16="http://schemas.microsoft.com/office/drawing/2014/main" id="{81E6331C-21CC-2C47-B6D1-6429C12904E0}"/>
                </a:ext>
              </a:extLst>
            </p:cNvPr>
            <p:cNvSpPr txBox="1"/>
            <p:nvPr/>
          </p:nvSpPr>
          <p:spPr>
            <a:xfrm>
              <a:off x="259407" y="5734742"/>
              <a:ext cx="2894312" cy="492443"/>
            </a:xfrm>
            <a:prstGeom prst="rect">
              <a:avLst/>
            </a:prstGeom>
            <a:noFill/>
          </p:spPr>
          <p:txBody>
            <a:bodyPr wrap="square" rtlCol="0">
              <a:spAutoFit/>
            </a:bodyPr>
            <a:lstStyle/>
            <a:p>
              <a:pPr algn="ctr"/>
              <a:r>
                <a:rPr lang="en-US" sz="4200" dirty="0">
                  <a:latin typeface="Amatic SC Bold" panose="020B0604020202020204" charset="-79"/>
                  <a:cs typeface="Amatic SC Bold" panose="020B0604020202020204" charset="-79"/>
                </a:rPr>
                <a:t>Key Stage 4</a:t>
              </a:r>
            </a:p>
          </p:txBody>
        </p:sp>
        <p:sp>
          <p:nvSpPr>
            <p:cNvPr id="7" name="TextBox 6">
              <a:extLst>
                <a:ext uri="{FF2B5EF4-FFF2-40B4-BE49-F238E27FC236}">
                  <a16:creationId xmlns:a16="http://schemas.microsoft.com/office/drawing/2014/main" id="{610E8E1B-D14E-EA4C-A55C-B386DE1AF24D}"/>
                </a:ext>
              </a:extLst>
            </p:cNvPr>
            <p:cNvSpPr txBox="1"/>
            <p:nvPr/>
          </p:nvSpPr>
          <p:spPr>
            <a:xfrm>
              <a:off x="7346607" y="5176128"/>
              <a:ext cx="4658265" cy="1169551"/>
            </a:xfrm>
            <a:prstGeom prst="rect">
              <a:avLst/>
            </a:prstGeom>
            <a:noFill/>
          </p:spPr>
          <p:txBody>
            <a:bodyPr wrap="square" rtlCol="0">
              <a:spAutoFit/>
            </a:bodyPr>
            <a:lstStyle/>
            <a:p>
              <a:pPr algn="ctr"/>
              <a:r>
                <a:rPr lang="en-US" sz="3600" dirty="0">
                  <a:latin typeface="Amatic SC Bold" panose="020B0604020202020204" charset="-79"/>
                  <a:cs typeface="Amatic SC Bold" panose="020B0604020202020204" charset="-79"/>
                </a:rPr>
                <a:t>Global Perspective</a:t>
              </a:r>
            </a:p>
            <a:p>
              <a:pPr algn="ctr"/>
              <a:r>
                <a:rPr lang="en-US" sz="3600" dirty="0">
                  <a:latin typeface="Amatic SC Bold" panose="020B0604020202020204" charset="-79"/>
                  <a:cs typeface="Amatic SC Bold" panose="020B0604020202020204" charset="-79"/>
                </a:rPr>
                <a:t>Water</a:t>
              </a:r>
            </a:p>
            <a:p>
              <a:pPr algn="ctr"/>
              <a:r>
                <a:rPr lang="en-US" sz="3600" dirty="0">
                  <a:latin typeface="Amatic SC Bold" panose="020B0604020202020204" charset="-79"/>
                  <a:cs typeface="Amatic SC Bold" panose="020B0604020202020204" charset="-79"/>
                </a:rPr>
                <a:t>Climate Action</a:t>
              </a:r>
            </a:p>
          </p:txBody>
        </p:sp>
      </p:grpSp>
    </p:spTree>
    <p:extLst>
      <p:ext uri="{BB962C8B-B14F-4D97-AF65-F5344CB8AC3E}">
        <p14:creationId xmlns:p14="http://schemas.microsoft.com/office/powerpoint/2010/main" val="3435863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3"/>
          <a:srcRect/>
          <a:stretch>
            <a:fillRect/>
          </a:stretch>
        </p:blipFill>
        <p:spPr>
          <a:xfrm rot="133738">
            <a:off x="2160289" y="115204"/>
            <a:ext cx="4594916" cy="1461867"/>
          </a:xfrm>
          <a:prstGeom prst="rect">
            <a:avLst/>
          </a:prstGeom>
        </p:spPr>
      </p:pic>
      <p:sp>
        <p:nvSpPr>
          <p:cNvPr id="2" name="Title 1">
            <a:extLst>
              <a:ext uri="{FF2B5EF4-FFF2-40B4-BE49-F238E27FC236}">
                <a16:creationId xmlns:a16="http://schemas.microsoft.com/office/drawing/2014/main" id="{4E30B1F0-D8B1-284D-9453-32BAAE5971D1}"/>
              </a:ext>
            </a:extLst>
          </p:cNvPr>
          <p:cNvSpPr>
            <a:spLocks noGrp="1"/>
          </p:cNvSpPr>
          <p:nvPr>
            <p:ph type="title"/>
          </p:nvPr>
        </p:nvSpPr>
        <p:spPr/>
        <p:txBody>
          <a:bodyPr/>
          <a:lstStyle/>
          <a:p>
            <a:r>
              <a:rPr lang="en-US" dirty="0">
                <a:latin typeface="Amatic SC Bold" panose="020B0604020202020204" charset="-79"/>
                <a:cs typeface="Amatic SC Bold" panose="020B0604020202020204" charset="-79"/>
              </a:rPr>
              <a:t>Climate Refugees</a:t>
            </a:r>
          </a:p>
        </p:txBody>
      </p:sp>
      <p:sp>
        <p:nvSpPr>
          <p:cNvPr id="3" name="Content Placeholder 2">
            <a:extLst>
              <a:ext uri="{FF2B5EF4-FFF2-40B4-BE49-F238E27FC236}">
                <a16:creationId xmlns:a16="http://schemas.microsoft.com/office/drawing/2014/main" id="{86A7EE7D-9DAA-664D-A488-D2A3B795FBC5}"/>
              </a:ext>
            </a:extLst>
          </p:cNvPr>
          <p:cNvSpPr>
            <a:spLocks noGrp="1"/>
          </p:cNvSpPr>
          <p:nvPr>
            <p:ph idx="1"/>
          </p:nvPr>
        </p:nvSpPr>
        <p:spPr>
          <a:xfrm>
            <a:off x="457200" y="1600200"/>
            <a:ext cx="8229600" cy="6286500"/>
          </a:xfrm>
        </p:spPr>
        <p:txBody>
          <a:bodyPr>
            <a:normAutofit/>
          </a:bodyPr>
          <a:lstStyle/>
          <a:p>
            <a:pPr algn="just"/>
            <a:r>
              <a:rPr lang="en-US" sz="4800" dirty="0">
                <a:latin typeface="Amatic SC Bold" panose="020B0604020202020204" charset="-79"/>
                <a:cs typeface="Amatic SC Bold" panose="020B0604020202020204" charset="-79"/>
              </a:rPr>
              <a:t>What is a Climate Refugee?</a:t>
            </a:r>
          </a:p>
          <a:p>
            <a:pPr lvl="1" algn="just"/>
            <a:r>
              <a:rPr lang="en-US" sz="4400" dirty="0">
                <a:latin typeface="Amatic SC Bold" panose="020B0604020202020204" charset="-79"/>
                <a:cs typeface="Amatic SC Bold" panose="020B0604020202020204" charset="-79"/>
              </a:rPr>
              <a:t>“A person who has been forced to leave their home as a result of the effects of climate change on their environment”</a:t>
            </a:r>
          </a:p>
          <a:p>
            <a:pPr marL="0" indent="0" algn="just">
              <a:buNone/>
            </a:pPr>
            <a:endParaRPr lang="en-US" sz="4800" dirty="0">
              <a:latin typeface="Amatic SC Bold" panose="020B0604020202020204" charset="-79"/>
              <a:cs typeface="Amatic SC Bold" panose="020B0604020202020204" charset="-79"/>
            </a:endParaRPr>
          </a:p>
          <a:p>
            <a:pPr algn="just"/>
            <a:r>
              <a:rPr lang="en-US" sz="4800" dirty="0">
                <a:latin typeface="Amatic SC Bold" panose="020B0604020202020204" charset="-79"/>
                <a:cs typeface="Amatic SC Bold" panose="020B0604020202020204" charset="-79"/>
              </a:rPr>
              <a:t>Do they exist in today’s world?</a:t>
            </a:r>
          </a:p>
          <a:p>
            <a:pPr lvl="1" algn="just"/>
            <a:r>
              <a:rPr lang="en-US" sz="4400" dirty="0">
                <a:latin typeface="Amatic SC Bold" panose="020B0604020202020204" charset="-79"/>
                <a:cs typeface="Amatic SC Bold" panose="020B0604020202020204" charset="-79"/>
              </a:rPr>
              <a:t>Yes, people today are being severely affected by climate change and are forced to leave</a:t>
            </a:r>
          </a:p>
        </p:txBody>
      </p:sp>
      <p:pic>
        <p:nvPicPr>
          <p:cNvPr id="4" name="Picture 3">
            <a:extLst>
              <a:ext uri="{FF2B5EF4-FFF2-40B4-BE49-F238E27FC236}">
                <a16:creationId xmlns:a16="http://schemas.microsoft.com/office/drawing/2014/main" id="{EC60C85A-7ED3-458A-B2F1-26BD88BC686B}"/>
              </a:ext>
            </a:extLst>
          </p:cNvPr>
          <p:cNvPicPr>
            <a:picLocks noChangeAspect="1"/>
          </p:cNvPicPr>
          <p:nvPr/>
        </p:nvPicPr>
        <p:blipFill>
          <a:blip r:embed="rId4"/>
          <a:stretch>
            <a:fillRect/>
          </a:stretch>
        </p:blipFill>
        <p:spPr>
          <a:xfrm>
            <a:off x="0" y="8562594"/>
            <a:ext cx="18288000" cy="1810512"/>
          </a:xfrm>
          <a:prstGeom prst="rect">
            <a:avLst/>
          </a:prstGeom>
        </p:spPr>
      </p:pic>
      <p:pic>
        <p:nvPicPr>
          <p:cNvPr id="1026" name="Picture 2" descr="There could be 1.2 billion climate refugees by 2050. Here's what you need  to know | Zurich Insurance">
            <a:extLst>
              <a:ext uri="{FF2B5EF4-FFF2-40B4-BE49-F238E27FC236}">
                <a16:creationId xmlns:a16="http://schemas.microsoft.com/office/drawing/2014/main" id="{C418F6A3-B37A-7E03-C630-6882161046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15600" y="2171700"/>
            <a:ext cx="62484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2010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5791ED-BA41-406C-8674-B06795B7EFD9}"/>
              </a:ext>
            </a:extLst>
          </p:cNvPr>
          <p:cNvPicPr>
            <a:picLocks noChangeAspect="1"/>
          </p:cNvPicPr>
          <p:nvPr/>
        </p:nvPicPr>
        <p:blipFill>
          <a:blip r:embed="rId3"/>
          <a:stretch>
            <a:fillRect/>
          </a:stretch>
        </p:blipFill>
        <p:spPr>
          <a:xfrm>
            <a:off x="4553675" y="688459"/>
            <a:ext cx="8653277" cy="1755800"/>
          </a:xfrm>
          <a:prstGeom prst="rect">
            <a:avLst/>
          </a:prstGeom>
        </p:spPr>
      </p:pic>
      <p:sp>
        <p:nvSpPr>
          <p:cNvPr id="2" name="Title 1">
            <a:extLst>
              <a:ext uri="{FF2B5EF4-FFF2-40B4-BE49-F238E27FC236}">
                <a16:creationId xmlns:a16="http://schemas.microsoft.com/office/drawing/2014/main" id="{A73AC213-0418-E741-9464-2009D13EF4AB}"/>
              </a:ext>
            </a:extLst>
          </p:cNvPr>
          <p:cNvSpPr>
            <a:spLocks noGrp="1"/>
          </p:cNvSpPr>
          <p:nvPr>
            <p:ph type="title"/>
          </p:nvPr>
        </p:nvSpPr>
        <p:spPr>
          <a:xfrm>
            <a:off x="5488168" y="572188"/>
            <a:ext cx="7311665" cy="1988345"/>
          </a:xfrm>
        </p:spPr>
        <p:txBody>
          <a:bodyPr/>
          <a:lstStyle/>
          <a:p>
            <a:pPr algn="ctr"/>
            <a:r>
              <a:rPr lang="en-US" dirty="0">
                <a:latin typeface="Amatic SC Bold" panose="020B0604020202020204" charset="-79"/>
                <a:cs typeface="Amatic SC Bold" panose="020B0604020202020204" charset="-79"/>
              </a:rPr>
              <a:t>Case Study: Bolivia</a:t>
            </a:r>
          </a:p>
        </p:txBody>
      </p:sp>
      <p:sp>
        <p:nvSpPr>
          <p:cNvPr id="3" name="Content Placeholder 2">
            <a:extLst>
              <a:ext uri="{FF2B5EF4-FFF2-40B4-BE49-F238E27FC236}">
                <a16:creationId xmlns:a16="http://schemas.microsoft.com/office/drawing/2014/main" id="{EEAB85AF-2DB9-344A-91AA-CC78C2C1AC16}"/>
              </a:ext>
            </a:extLst>
          </p:cNvPr>
          <p:cNvSpPr>
            <a:spLocks noGrp="1"/>
          </p:cNvSpPr>
          <p:nvPr>
            <p:ph idx="1"/>
          </p:nvPr>
        </p:nvSpPr>
        <p:spPr>
          <a:xfrm>
            <a:off x="438874" y="2933700"/>
            <a:ext cx="9771925" cy="6781112"/>
          </a:xfrm>
        </p:spPr>
        <p:txBody>
          <a:bodyPr>
            <a:normAutofit fontScale="92500"/>
          </a:bodyPr>
          <a:lstStyle/>
          <a:p>
            <a:r>
              <a:rPr lang="en-US" sz="4400" dirty="0">
                <a:latin typeface="Amatic SC Bold" panose="020B0604020202020204" charset="-79"/>
                <a:cs typeface="Amatic SC Bold" panose="020B0604020202020204" charset="-79"/>
              </a:rPr>
              <a:t>How has climate change impacted their life, in regard to…</a:t>
            </a:r>
          </a:p>
          <a:p>
            <a:pPr lvl="1"/>
            <a:r>
              <a:rPr lang="en-US" sz="3600" dirty="0">
                <a:latin typeface="Amatic SC Bold" panose="020B0604020202020204" charset="-79"/>
                <a:cs typeface="Amatic SC Bold" panose="020B0604020202020204" charset="-79"/>
              </a:rPr>
              <a:t>Lifestyle</a:t>
            </a:r>
          </a:p>
          <a:p>
            <a:pPr lvl="1"/>
            <a:r>
              <a:rPr lang="en-US" sz="3600" dirty="0">
                <a:latin typeface="Amatic SC Bold" panose="020B0604020202020204" charset="-79"/>
                <a:cs typeface="Amatic SC Bold" panose="020B0604020202020204" charset="-79"/>
              </a:rPr>
              <a:t>Economy status</a:t>
            </a:r>
          </a:p>
          <a:p>
            <a:pPr lvl="1"/>
            <a:r>
              <a:rPr lang="en-US" sz="3600" dirty="0">
                <a:latin typeface="Amatic SC Bold" panose="020B0604020202020204" charset="-79"/>
                <a:cs typeface="Amatic SC Bold" panose="020B0604020202020204" charset="-79"/>
              </a:rPr>
              <a:t>Rights</a:t>
            </a:r>
          </a:p>
          <a:p>
            <a:pPr marL="685800" lvl="1" indent="0">
              <a:buNone/>
            </a:pPr>
            <a:endParaRPr lang="en-US" sz="3600" dirty="0">
              <a:latin typeface="Amatic SC Bold" panose="020B0604020202020204" charset="-79"/>
              <a:cs typeface="Amatic SC Bold" panose="020B0604020202020204" charset="-79"/>
            </a:endParaRPr>
          </a:p>
          <a:p>
            <a:r>
              <a:rPr lang="en-US" sz="4400" dirty="0">
                <a:latin typeface="Amatic SC Bold" panose="020B0604020202020204" charset="-79"/>
                <a:cs typeface="Amatic SC Bold" panose="020B0604020202020204" charset="-79"/>
              </a:rPr>
              <a:t>How’s responsibility is it to help these people?</a:t>
            </a:r>
          </a:p>
          <a:p>
            <a:pPr lvl="1"/>
            <a:r>
              <a:rPr lang="en-US" sz="3600" dirty="0">
                <a:latin typeface="Amatic SC Bold" panose="020B0604020202020204" charset="-79"/>
                <a:cs typeface="Amatic SC Bold" panose="020B0604020202020204" charset="-79"/>
              </a:rPr>
              <a:t>Their own?</a:t>
            </a:r>
          </a:p>
          <a:p>
            <a:pPr lvl="1"/>
            <a:r>
              <a:rPr lang="en-US" sz="3600" dirty="0">
                <a:latin typeface="Amatic SC Bold" panose="020B0604020202020204" charset="-79"/>
                <a:cs typeface="Amatic SC Bold" panose="020B0604020202020204" charset="-79"/>
              </a:rPr>
              <a:t>Our responsible?</a:t>
            </a:r>
          </a:p>
          <a:p>
            <a:pPr lvl="1"/>
            <a:r>
              <a:rPr lang="en-US" sz="3600" dirty="0">
                <a:latin typeface="Amatic SC Bold" panose="020B0604020202020204" charset="-79"/>
                <a:cs typeface="Amatic SC Bold" panose="020B0604020202020204" charset="-79"/>
              </a:rPr>
              <a:t>Governmental authorities?</a:t>
            </a:r>
          </a:p>
          <a:p>
            <a:pPr lvl="1"/>
            <a:r>
              <a:rPr lang="en-US" sz="3600" dirty="0">
                <a:latin typeface="Amatic SC Bold" panose="020B0604020202020204" charset="-79"/>
                <a:cs typeface="Amatic SC Bold" panose="020B0604020202020204" charset="-79"/>
              </a:rPr>
              <a:t>The entire world?</a:t>
            </a:r>
          </a:p>
          <a:p>
            <a:pPr marL="685800" lvl="1" indent="0">
              <a:buNone/>
            </a:pPr>
            <a:endParaRPr lang="en-US" sz="3000" dirty="0">
              <a:latin typeface="Chalkboard" panose="03050602040202020205" pitchFamily="66" charset="77"/>
            </a:endParaRPr>
          </a:p>
        </p:txBody>
      </p:sp>
      <p:pic>
        <p:nvPicPr>
          <p:cNvPr id="2050" name="Picture 2" descr="cdn.britannica.com/99/183599-050-8ED28E1C/World-Da...">
            <a:extLst>
              <a:ext uri="{FF2B5EF4-FFF2-40B4-BE49-F238E27FC236}">
                <a16:creationId xmlns:a16="http://schemas.microsoft.com/office/drawing/2014/main" id="{8D3E4FD0-6859-C9E2-4AEA-EE8DBE7F80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9400" y="3467100"/>
            <a:ext cx="6324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955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5C523-8D50-8549-9AD8-2E89ED5D15CA}"/>
              </a:ext>
            </a:extLst>
          </p:cNvPr>
          <p:cNvSpPr>
            <a:spLocks noGrp="1"/>
          </p:cNvSpPr>
          <p:nvPr>
            <p:ph type="title"/>
          </p:nvPr>
        </p:nvSpPr>
        <p:spPr>
          <a:xfrm>
            <a:off x="818954" y="547688"/>
            <a:ext cx="15773400" cy="1988345"/>
          </a:xfrm>
        </p:spPr>
        <p:txBody>
          <a:bodyPr/>
          <a:lstStyle/>
          <a:p>
            <a:r>
              <a:rPr lang="en-US" dirty="0">
                <a:latin typeface="Amatic SC Bold" panose="020B0604020202020204" charset="-79"/>
                <a:cs typeface="Amatic SC Bold" panose="020B0604020202020204" charset="-79"/>
              </a:rPr>
              <a:t>If the shoe was on the other foot</a:t>
            </a:r>
            <a:r>
              <a:rPr lang="en-US" dirty="0">
                <a:latin typeface="Amatic SC" panose="00000800000000000000" pitchFamily="2" charset="-79"/>
                <a:cs typeface="Amatic SC" panose="00000800000000000000" pitchFamily="2" charset="-79"/>
              </a:rPr>
              <a:t>.</a:t>
            </a:r>
          </a:p>
        </p:txBody>
      </p:sp>
      <p:sp>
        <p:nvSpPr>
          <p:cNvPr id="3" name="Content Placeholder 2">
            <a:extLst>
              <a:ext uri="{FF2B5EF4-FFF2-40B4-BE49-F238E27FC236}">
                <a16:creationId xmlns:a16="http://schemas.microsoft.com/office/drawing/2014/main" id="{274ECCA4-F7CC-7947-A808-E0226ED41F73}"/>
              </a:ext>
            </a:extLst>
          </p:cNvPr>
          <p:cNvSpPr>
            <a:spLocks noGrp="1"/>
          </p:cNvSpPr>
          <p:nvPr>
            <p:ph idx="1"/>
          </p:nvPr>
        </p:nvSpPr>
        <p:spPr>
          <a:xfrm>
            <a:off x="818954" y="2285951"/>
            <a:ext cx="15773400" cy="6527007"/>
          </a:xfrm>
        </p:spPr>
        <p:txBody>
          <a:bodyPr>
            <a:normAutofit/>
          </a:bodyPr>
          <a:lstStyle/>
          <a:p>
            <a:r>
              <a:rPr lang="en-US" sz="4400" dirty="0">
                <a:latin typeface="Amatic SC Bold" panose="020B0604020202020204" charset="-79"/>
                <a:cs typeface="Amatic SC Bold" panose="020B0604020202020204" charset="-79"/>
              </a:rPr>
              <a:t>Imagine you become a ‘climate refugee’ </a:t>
            </a:r>
          </a:p>
          <a:p>
            <a:r>
              <a:rPr lang="en-US" sz="4400" dirty="0">
                <a:latin typeface="Amatic SC Bold" panose="020B0604020202020204" charset="-79"/>
                <a:cs typeface="Amatic SC Bold" panose="020B0604020202020204" charset="-79"/>
              </a:rPr>
              <a:t>How would you feel?</a:t>
            </a:r>
          </a:p>
          <a:p>
            <a:r>
              <a:rPr lang="en-US" sz="4400" dirty="0">
                <a:latin typeface="Amatic SC Bold" panose="020B0604020202020204" charset="-79"/>
                <a:cs typeface="Amatic SC Bold" panose="020B0604020202020204" charset="-79"/>
              </a:rPr>
              <a:t>Who would you blame?</a:t>
            </a:r>
          </a:p>
          <a:p>
            <a:r>
              <a:rPr lang="en-US" sz="4400" dirty="0">
                <a:latin typeface="Amatic SC Bold" panose="020B0604020202020204" charset="-79"/>
                <a:cs typeface="Amatic SC Bold" panose="020B0604020202020204" charset="-79"/>
              </a:rPr>
              <a:t>What would you pack?</a:t>
            </a:r>
          </a:p>
          <a:p>
            <a:r>
              <a:rPr lang="en-US" sz="4400" dirty="0">
                <a:latin typeface="Amatic SC Bold" panose="020B0604020202020204" charset="-79"/>
                <a:cs typeface="Amatic SC Bold" panose="020B0604020202020204" charset="-79"/>
              </a:rPr>
              <a:t>Where would you go?</a:t>
            </a:r>
          </a:p>
          <a:p>
            <a:endParaRPr lang="en-US" sz="4400" dirty="0">
              <a:latin typeface="Amatic SC Bold" panose="020B0604020202020204" charset="-79"/>
              <a:cs typeface="Amatic SC Bold" panose="020B0604020202020204" charset="-79"/>
            </a:endParaRPr>
          </a:p>
          <a:p>
            <a:r>
              <a:rPr lang="en-US" sz="4400" dirty="0">
                <a:latin typeface="Amatic SC Bold" panose="020B0604020202020204" charset="-79"/>
                <a:cs typeface="Amatic SC Bold" panose="020B0604020202020204" charset="-79"/>
              </a:rPr>
              <a:t>Write a creative piece expressing this key point</a:t>
            </a:r>
          </a:p>
          <a:p>
            <a:r>
              <a:rPr lang="en-US" sz="4400" dirty="0">
                <a:latin typeface="Amatic SC Bold" panose="020B0604020202020204" charset="-79"/>
                <a:cs typeface="Amatic SC Bold" panose="020B0604020202020204" charset="-79"/>
              </a:rPr>
              <a:t>Aim to encourage people to take action immediately and change their behavior now</a:t>
            </a:r>
            <a:endParaRPr lang="en-US" sz="3600" dirty="0">
              <a:latin typeface="Amatic SC Bold" panose="020B0604020202020204" charset="-79"/>
              <a:cs typeface="Amatic SC Bold" panose="020B0604020202020204" charset="-79"/>
            </a:endParaRPr>
          </a:p>
        </p:txBody>
      </p:sp>
      <p:pic>
        <p:nvPicPr>
          <p:cNvPr id="4" name="Picture 3">
            <a:extLst>
              <a:ext uri="{FF2B5EF4-FFF2-40B4-BE49-F238E27FC236}">
                <a16:creationId xmlns:a16="http://schemas.microsoft.com/office/drawing/2014/main" id="{C8F397A6-3C7F-4322-80F1-D684E7B09468}"/>
              </a:ext>
            </a:extLst>
          </p:cNvPr>
          <p:cNvPicPr>
            <a:picLocks noChangeAspect="1"/>
          </p:cNvPicPr>
          <p:nvPr/>
        </p:nvPicPr>
        <p:blipFill>
          <a:blip r:embed="rId2"/>
          <a:stretch>
            <a:fillRect/>
          </a:stretch>
        </p:blipFill>
        <p:spPr>
          <a:xfrm>
            <a:off x="0" y="8562594"/>
            <a:ext cx="18288000" cy="1810512"/>
          </a:xfrm>
          <a:prstGeom prst="rect">
            <a:avLst/>
          </a:prstGeom>
        </p:spPr>
      </p:pic>
      <p:pic>
        <p:nvPicPr>
          <p:cNvPr id="3076" name="Picture 4" descr="Shoe on the other foot Genesis 42 | PPT">
            <a:extLst>
              <a:ext uri="{FF2B5EF4-FFF2-40B4-BE49-F238E27FC236}">
                <a16:creationId xmlns:a16="http://schemas.microsoft.com/office/drawing/2014/main" id="{23937816-87CA-1643-26B1-44824D6F3D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600" y="2741098"/>
            <a:ext cx="5257800" cy="377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387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341" y="2174335"/>
            <a:ext cx="8115300" cy="6497486"/>
            <a:chOff x="0" y="76200"/>
            <a:chExt cx="10820400" cy="6479634"/>
          </a:xfrm>
        </p:grpSpPr>
        <p:sp>
          <p:nvSpPr>
            <p:cNvPr id="3" name="TextBox 3"/>
            <p:cNvSpPr txBox="1"/>
            <p:nvPr/>
          </p:nvSpPr>
          <p:spPr>
            <a:xfrm>
              <a:off x="0" y="76200"/>
              <a:ext cx="8220101" cy="3031067"/>
            </a:xfrm>
            <a:prstGeom prst="rect">
              <a:avLst/>
            </a:prstGeom>
          </p:spPr>
          <p:txBody>
            <a:bodyPr lIns="0" tIns="0" rIns="0" bIns="0" rtlCol="0" anchor="t">
              <a:spAutoFit/>
            </a:bodyPr>
            <a:lstStyle/>
            <a:p>
              <a:pPr algn="just">
                <a:lnSpc>
                  <a:spcPts val="8800"/>
                </a:lnSpc>
              </a:pPr>
              <a:r>
                <a:rPr lang="en-US" sz="8000" dirty="0">
                  <a:solidFill>
                    <a:srgbClr val="000000"/>
                  </a:solidFill>
                  <a:latin typeface="Amatic SC Bold"/>
                </a:rPr>
                <a:t>MATERIALS NEEDED FOR CLASS</a:t>
              </a:r>
            </a:p>
          </p:txBody>
        </p:sp>
        <p:sp>
          <p:nvSpPr>
            <p:cNvPr id="4" name="TextBox 4"/>
            <p:cNvSpPr txBox="1"/>
            <p:nvPr/>
          </p:nvSpPr>
          <p:spPr>
            <a:xfrm>
              <a:off x="0" y="3924413"/>
              <a:ext cx="10820400" cy="2631421"/>
            </a:xfrm>
            <a:prstGeom prst="rect">
              <a:avLst/>
            </a:prstGeom>
          </p:spPr>
          <p:txBody>
            <a:bodyPr lIns="0" tIns="0" rIns="0" bIns="0" rtlCol="0" anchor="t">
              <a:spAutoFit/>
            </a:bodyPr>
            <a:lstStyle/>
            <a:p>
              <a:pPr algn="just">
                <a:lnSpc>
                  <a:spcPts val="3359"/>
                </a:lnSpc>
                <a:spcBef>
                  <a:spcPct val="0"/>
                </a:spcBef>
              </a:pPr>
              <a:r>
                <a:rPr lang="en-US" sz="4400" dirty="0">
                  <a:solidFill>
                    <a:srgbClr val="000000"/>
                  </a:solidFill>
                  <a:latin typeface="Amatic SC Bold" panose="00000800000000000000" charset="-79"/>
                  <a:cs typeface="Amatic SC Bold" panose="00000800000000000000" charset="-79"/>
                </a:rPr>
                <a:t>List the things your students need to get ready before class. It can be a particular textbook, the accomplished homework due for the day, or any specific materials for the topic you're about to discuss. You can also match it with corresponding photos or icons.</a:t>
              </a:r>
            </a:p>
          </p:txBody>
        </p:sp>
      </p:grpSp>
      <p:pic>
        <p:nvPicPr>
          <p:cNvPr id="5" name="Picture 5"/>
          <p:cNvPicPr>
            <a:picLocks noChangeAspect="1"/>
          </p:cNvPicPr>
          <p:nvPr/>
        </p:nvPicPr>
        <p:blipFill>
          <a:blip r:embed="rId2"/>
          <a:srcRect/>
          <a:stretch>
            <a:fillRect/>
          </a:stretch>
        </p:blipFill>
        <p:spPr>
          <a:xfrm>
            <a:off x="11173575" y="2331798"/>
            <a:ext cx="2256625" cy="2121228"/>
          </a:xfrm>
          <a:prstGeom prst="rect">
            <a:avLst/>
          </a:prstGeom>
        </p:spPr>
      </p:pic>
      <p:pic>
        <p:nvPicPr>
          <p:cNvPr id="6" name="Picture 6"/>
          <p:cNvPicPr>
            <a:picLocks noChangeAspect="1"/>
          </p:cNvPicPr>
          <p:nvPr/>
        </p:nvPicPr>
        <p:blipFill>
          <a:blip r:embed="rId2"/>
          <a:srcRect/>
          <a:stretch>
            <a:fillRect/>
          </a:stretch>
        </p:blipFill>
        <p:spPr>
          <a:xfrm>
            <a:off x="14285985" y="3191524"/>
            <a:ext cx="2256625" cy="2121228"/>
          </a:xfrm>
          <a:prstGeom prst="rect">
            <a:avLst/>
          </a:prstGeom>
        </p:spPr>
      </p:pic>
      <p:pic>
        <p:nvPicPr>
          <p:cNvPr id="7" name="Picture 7"/>
          <p:cNvPicPr>
            <a:picLocks noChangeAspect="1"/>
          </p:cNvPicPr>
          <p:nvPr/>
        </p:nvPicPr>
        <p:blipFill>
          <a:blip r:embed="rId2"/>
          <a:srcRect/>
          <a:stretch>
            <a:fillRect/>
          </a:stretch>
        </p:blipFill>
        <p:spPr>
          <a:xfrm>
            <a:off x="11786105" y="5054957"/>
            <a:ext cx="2256625" cy="2121228"/>
          </a:xfrm>
          <a:prstGeom prst="rect">
            <a:avLst/>
          </a:prstGeom>
        </p:spPr>
      </p:pic>
      <p:pic>
        <p:nvPicPr>
          <p:cNvPr id="8" name="Picture 8"/>
          <p:cNvPicPr>
            <a:picLocks noChangeAspect="1"/>
          </p:cNvPicPr>
          <p:nvPr/>
        </p:nvPicPr>
        <p:blipFill>
          <a:blip r:embed="rId3"/>
          <a:srcRect l="12160" t="17796" r="14927" b="21823"/>
          <a:stretch>
            <a:fillRect/>
          </a:stretch>
        </p:blipFill>
        <p:spPr>
          <a:xfrm rot="-311875">
            <a:off x="11747706" y="2933480"/>
            <a:ext cx="1108364" cy="917864"/>
          </a:xfrm>
          <a:prstGeom prst="rect">
            <a:avLst/>
          </a:prstGeom>
        </p:spPr>
      </p:pic>
      <p:pic>
        <p:nvPicPr>
          <p:cNvPr id="9" name="Picture 9"/>
          <p:cNvPicPr>
            <a:picLocks noChangeAspect="1"/>
          </p:cNvPicPr>
          <p:nvPr/>
        </p:nvPicPr>
        <p:blipFill>
          <a:blip r:embed="rId4"/>
          <a:srcRect l="34025" t="15329" r="31970" b="16663"/>
          <a:stretch>
            <a:fillRect/>
          </a:stretch>
        </p:blipFill>
        <p:spPr>
          <a:xfrm rot="648307">
            <a:off x="12628668" y="5544071"/>
            <a:ext cx="571500" cy="1143000"/>
          </a:xfrm>
          <a:prstGeom prst="rect">
            <a:avLst/>
          </a:prstGeom>
        </p:spPr>
      </p:pic>
      <p:pic>
        <p:nvPicPr>
          <p:cNvPr id="10" name="Picture 10"/>
          <p:cNvPicPr>
            <a:picLocks noChangeAspect="1"/>
          </p:cNvPicPr>
          <p:nvPr/>
        </p:nvPicPr>
        <p:blipFill>
          <a:blip r:embed="rId5"/>
          <a:srcRect l="23386" t="16682" r="26825" b="17273"/>
          <a:stretch>
            <a:fillRect/>
          </a:stretch>
        </p:blipFill>
        <p:spPr>
          <a:xfrm rot="520720">
            <a:off x="14990002" y="3687608"/>
            <a:ext cx="848591" cy="1125682"/>
          </a:xfrm>
          <a:prstGeom prst="rect">
            <a:avLst/>
          </a:prstGeom>
        </p:spPr>
      </p:pic>
      <p:pic>
        <p:nvPicPr>
          <p:cNvPr id="11" name="Picture 11"/>
          <p:cNvPicPr>
            <a:picLocks noChangeAspect="1"/>
          </p:cNvPicPr>
          <p:nvPr/>
        </p:nvPicPr>
        <p:blipFill>
          <a:blip r:embed="rId6"/>
          <a:srcRect/>
          <a:stretch>
            <a:fillRect/>
          </a:stretch>
        </p:blipFill>
        <p:spPr>
          <a:xfrm rot="-789926">
            <a:off x="10940464" y="2085248"/>
            <a:ext cx="513645" cy="493100"/>
          </a:xfrm>
          <a:prstGeom prst="rect">
            <a:avLst/>
          </a:prstGeom>
        </p:spPr>
      </p:pic>
      <p:pic>
        <p:nvPicPr>
          <p:cNvPr id="12" name="Picture 12"/>
          <p:cNvPicPr>
            <a:picLocks noChangeAspect="1"/>
          </p:cNvPicPr>
          <p:nvPr/>
        </p:nvPicPr>
        <p:blipFill>
          <a:blip r:embed="rId6"/>
          <a:srcRect/>
          <a:stretch>
            <a:fillRect/>
          </a:stretch>
        </p:blipFill>
        <p:spPr>
          <a:xfrm rot="8915872">
            <a:off x="14117791" y="6688041"/>
            <a:ext cx="424393" cy="407417"/>
          </a:xfrm>
          <a:prstGeom prst="rect">
            <a:avLst/>
          </a:prstGeom>
        </p:spPr>
      </p:pic>
      <p:pic>
        <p:nvPicPr>
          <p:cNvPr id="13" name="Picture 13"/>
          <p:cNvPicPr>
            <a:picLocks noChangeAspect="1"/>
          </p:cNvPicPr>
          <p:nvPr/>
        </p:nvPicPr>
        <p:blipFill>
          <a:blip r:embed="rId6"/>
          <a:srcRect/>
          <a:stretch>
            <a:fillRect/>
          </a:stretch>
        </p:blipFill>
        <p:spPr>
          <a:xfrm rot="4540450">
            <a:off x="16224780" y="3050290"/>
            <a:ext cx="294237" cy="282468"/>
          </a:xfrm>
          <a:prstGeom prst="rect">
            <a:avLst/>
          </a:prstGeom>
        </p:spPr>
      </p:pic>
      <p:pic>
        <p:nvPicPr>
          <p:cNvPr id="14" name="Picture 14"/>
          <p:cNvPicPr>
            <a:picLocks noChangeAspect="1"/>
          </p:cNvPicPr>
          <p:nvPr/>
        </p:nvPicPr>
        <p:blipFill>
          <a:blip r:embed="rId7"/>
          <a:srcRect/>
          <a:stretch>
            <a:fillRect/>
          </a:stretch>
        </p:blipFill>
        <p:spPr>
          <a:xfrm rot="262007">
            <a:off x="-916097" y="8700123"/>
            <a:ext cx="20474267" cy="6477314"/>
          </a:xfrm>
          <a:prstGeom prst="rect">
            <a:avLst/>
          </a:prstGeom>
        </p:spPr>
      </p:pic>
      <p:pic>
        <p:nvPicPr>
          <p:cNvPr id="15" name="Picture 23"/>
          <p:cNvPicPr>
            <a:picLocks noChangeAspect="1"/>
          </p:cNvPicPr>
          <p:nvPr/>
        </p:nvPicPr>
        <p:blipFill>
          <a:blip r:embed="rId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460983">
            <a:off x="1235743" y="6151559"/>
            <a:ext cx="1748898" cy="2199872"/>
          </a:xfrm>
          <a:prstGeom prst="rect">
            <a:avLst/>
          </a:prstGeom>
        </p:spPr>
      </p:pic>
      <p:pic>
        <p:nvPicPr>
          <p:cNvPr id="3" name="Picture 3"/>
          <p:cNvPicPr>
            <a:picLocks noChangeAspect="1"/>
          </p:cNvPicPr>
          <p:nvPr/>
        </p:nvPicPr>
        <p:blipFill>
          <a:blip r:embed="rId2"/>
          <a:srcRect/>
          <a:stretch>
            <a:fillRect/>
          </a:stretch>
        </p:blipFill>
        <p:spPr>
          <a:xfrm rot="4810274">
            <a:off x="15425225" y="324206"/>
            <a:ext cx="1675438" cy="2107469"/>
          </a:xfrm>
          <a:prstGeom prst="rect">
            <a:avLst/>
          </a:prstGeom>
        </p:spPr>
      </p:pic>
      <p:pic>
        <p:nvPicPr>
          <p:cNvPr id="4" name="Picture 4"/>
          <p:cNvPicPr>
            <a:picLocks noChangeAspect="1"/>
          </p:cNvPicPr>
          <p:nvPr/>
        </p:nvPicPr>
        <p:blipFill>
          <a:blip r:embed="rId3"/>
          <a:srcRect/>
          <a:stretch>
            <a:fillRect/>
          </a:stretch>
        </p:blipFill>
        <p:spPr>
          <a:xfrm>
            <a:off x="2053196" y="1159414"/>
            <a:ext cx="14038682" cy="8499784"/>
          </a:xfrm>
          <a:prstGeom prst="rect">
            <a:avLst/>
          </a:prstGeom>
        </p:spPr>
      </p:pic>
      <p:pic>
        <p:nvPicPr>
          <p:cNvPr id="5" name="Picture 5"/>
          <p:cNvPicPr>
            <a:picLocks noChangeAspect="1"/>
          </p:cNvPicPr>
          <p:nvPr/>
        </p:nvPicPr>
        <p:blipFill>
          <a:blip r:embed="rId4"/>
          <a:srcRect/>
          <a:stretch>
            <a:fillRect/>
          </a:stretch>
        </p:blipFill>
        <p:spPr>
          <a:xfrm>
            <a:off x="11270388" y="3434974"/>
            <a:ext cx="1909937" cy="1708526"/>
          </a:xfrm>
          <a:prstGeom prst="rect">
            <a:avLst/>
          </a:prstGeom>
        </p:spPr>
      </p:pic>
      <p:pic>
        <p:nvPicPr>
          <p:cNvPr id="6" name="Picture 6"/>
          <p:cNvPicPr>
            <a:picLocks noChangeAspect="1"/>
          </p:cNvPicPr>
          <p:nvPr/>
        </p:nvPicPr>
        <p:blipFill>
          <a:blip r:embed="rId4"/>
          <a:srcRect/>
          <a:stretch>
            <a:fillRect/>
          </a:stretch>
        </p:blipFill>
        <p:spPr>
          <a:xfrm>
            <a:off x="5136415" y="3434974"/>
            <a:ext cx="1909937" cy="1708526"/>
          </a:xfrm>
          <a:prstGeom prst="rect">
            <a:avLst/>
          </a:prstGeom>
        </p:spPr>
      </p:pic>
      <p:sp>
        <p:nvSpPr>
          <p:cNvPr id="7" name="TextBox 7"/>
          <p:cNvSpPr txBox="1"/>
          <p:nvPr/>
        </p:nvSpPr>
        <p:spPr>
          <a:xfrm>
            <a:off x="3595898" y="5841238"/>
            <a:ext cx="4962232" cy="2543325"/>
          </a:xfrm>
          <a:prstGeom prst="rect">
            <a:avLst/>
          </a:prstGeom>
        </p:spPr>
        <p:txBody>
          <a:bodyPr lIns="0" tIns="0" rIns="0" bIns="0" rtlCol="0" anchor="t">
            <a:spAutoFit/>
          </a:bodyPr>
          <a:lstStyle/>
          <a:p>
            <a:pPr algn="ctr">
              <a:lnSpc>
                <a:spcPts val="2800"/>
              </a:lnSpc>
              <a:spcBef>
                <a:spcPct val="0"/>
              </a:spcBef>
            </a:pPr>
            <a:r>
              <a:rPr lang="en-US" sz="4000" b="1" dirty="0">
                <a:solidFill>
                  <a:srgbClr val="000000"/>
                </a:solidFill>
                <a:latin typeface="Amatic SC Bold" panose="00000800000000000000" charset="-79"/>
                <a:cs typeface="Amatic SC Bold" panose="00000800000000000000" charset="-79"/>
              </a:rPr>
              <a:t>Objectives inform students the learning outcomes of the class. What will they know? What will they be able to do? Why is this important to know? It's an effective way to assess their learning progress.</a:t>
            </a:r>
          </a:p>
        </p:txBody>
      </p:sp>
      <p:sp>
        <p:nvSpPr>
          <p:cNvPr id="8" name="TextBox 8"/>
          <p:cNvSpPr txBox="1"/>
          <p:nvPr/>
        </p:nvSpPr>
        <p:spPr>
          <a:xfrm>
            <a:off x="9744241" y="5841238"/>
            <a:ext cx="4962232" cy="2543325"/>
          </a:xfrm>
          <a:prstGeom prst="rect">
            <a:avLst/>
          </a:prstGeom>
        </p:spPr>
        <p:txBody>
          <a:bodyPr lIns="0" tIns="0" rIns="0" bIns="0" rtlCol="0" anchor="t">
            <a:spAutoFit/>
          </a:bodyPr>
          <a:lstStyle/>
          <a:p>
            <a:pPr marL="0" lvl="0" indent="0" algn="ctr">
              <a:lnSpc>
                <a:spcPts val="2800"/>
              </a:lnSpc>
              <a:spcBef>
                <a:spcPct val="0"/>
              </a:spcBef>
            </a:pPr>
            <a:r>
              <a:rPr lang="en-US" sz="4000" b="1" u="none" dirty="0">
                <a:solidFill>
                  <a:srgbClr val="000000"/>
                </a:solidFill>
                <a:latin typeface="Amatic SC Bold" panose="00000800000000000000" charset="-79"/>
                <a:cs typeface="Amatic SC Bold" panose="00000800000000000000" charset="-79"/>
              </a:rPr>
              <a:t>Rules provide the structure necessary for an engaging and productive class. Keep it simple and easy to follow. It can be general to cover different situations or very specific to your students.</a:t>
            </a:r>
          </a:p>
        </p:txBody>
      </p:sp>
      <p:pic>
        <p:nvPicPr>
          <p:cNvPr id="9" name="Picture 9"/>
          <p:cNvPicPr>
            <a:picLocks noChangeAspect="1"/>
          </p:cNvPicPr>
          <p:nvPr/>
        </p:nvPicPr>
        <p:blipFill>
          <a:blip r:embed="rId5"/>
          <a:srcRect/>
          <a:stretch>
            <a:fillRect/>
          </a:stretch>
        </p:blipFill>
        <p:spPr>
          <a:xfrm rot="134838">
            <a:off x="3848543" y="679393"/>
            <a:ext cx="10590914" cy="2118183"/>
          </a:xfrm>
          <a:prstGeom prst="rect">
            <a:avLst/>
          </a:prstGeom>
        </p:spPr>
      </p:pic>
      <p:sp>
        <p:nvSpPr>
          <p:cNvPr id="10" name="TextBox 10"/>
          <p:cNvSpPr txBox="1"/>
          <p:nvPr/>
        </p:nvSpPr>
        <p:spPr>
          <a:xfrm>
            <a:off x="4694041" y="1065713"/>
            <a:ext cx="8891974" cy="1140912"/>
          </a:xfrm>
          <a:prstGeom prst="rect">
            <a:avLst/>
          </a:prstGeom>
        </p:spPr>
        <p:txBody>
          <a:bodyPr lIns="0" tIns="0" rIns="0" bIns="0" rtlCol="0" anchor="t">
            <a:spAutoFit/>
          </a:bodyPr>
          <a:lstStyle/>
          <a:p>
            <a:pPr algn="ctr">
              <a:lnSpc>
                <a:spcPts val="8807"/>
              </a:lnSpc>
            </a:pPr>
            <a:r>
              <a:rPr lang="en-US" sz="8007">
                <a:solidFill>
                  <a:srgbClr val="000000"/>
                </a:solidFill>
                <a:latin typeface="Amatic SC Bold"/>
              </a:rPr>
              <a:t>CLASS OBJECTIVES AND RULES</a:t>
            </a:r>
          </a:p>
        </p:txBody>
      </p:sp>
      <p:pic>
        <p:nvPicPr>
          <p:cNvPr id="11" name="Picture 11"/>
          <p:cNvPicPr>
            <a:picLocks noChangeAspect="1"/>
          </p:cNvPicPr>
          <p:nvPr/>
        </p:nvPicPr>
        <p:blipFill>
          <a:blip r:embed="rId6"/>
          <a:srcRect l="24274" t="12627" r="27335" b="10210"/>
          <a:stretch>
            <a:fillRect/>
          </a:stretch>
        </p:blipFill>
        <p:spPr>
          <a:xfrm>
            <a:off x="5770998" y="3778351"/>
            <a:ext cx="640773" cy="1021773"/>
          </a:xfrm>
          <a:prstGeom prst="rect">
            <a:avLst/>
          </a:prstGeom>
        </p:spPr>
      </p:pic>
      <p:pic>
        <p:nvPicPr>
          <p:cNvPr id="12" name="Picture 12"/>
          <p:cNvPicPr>
            <a:picLocks noChangeAspect="1"/>
          </p:cNvPicPr>
          <p:nvPr/>
        </p:nvPicPr>
        <p:blipFill>
          <a:blip r:embed="rId7"/>
          <a:srcRect/>
          <a:stretch>
            <a:fillRect/>
          </a:stretch>
        </p:blipFill>
        <p:spPr>
          <a:xfrm rot="10084657">
            <a:off x="3221913" y="633590"/>
            <a:ext cx="541332" cy="519679"/>
          </a:xfrm>
          <a:prstGeom prst="rect">
            <a:avLst/>
          </a:prstGeom>
        </p:spPr>
      </p:pic>
      <p:pic>
        <p:nvPicPr>
          <p:cNvPr id="13" name="Picture 13"/>
          <p:cNvPicPr>
            <a:picLocks noChangeAspect="1"/>
          </p:cNvPicPr>
          <p:nvPr/>
        </p:nvPicPr>
        <p:blipFill>
          <a:blip r:embed="rId7"/>
          <a:srcRect/>
          <a:stretch>
            <a:fillRect/>
          </a:stretch>
        </p:blipFill>
        <p:spPr>
          <a:xfrm rot="-7483644">
            <a:off x="541517" y="9362339"/>
            <a:ext cx="509049" cy="488687"/>
          </a:xfrm>
          <a:prstGeom prst="rect">
            <a:avLst/>
          </a:prstGeom>
        </p:spPr>
      </p:pic>
      <p:pic>
        <p:nvPicPr>
          <p:cNvPr id="14" name="Picture 14"/>
          <p:cNvPicPr>
            <a:picLocks noChangeAspect="1"/>
          </p:cNvPicPr>
          <p:nvPr/>
        </p:nvPicPr>
        <p:blipFill>
          <a:blip r:embed="rId7"/>
          <a:srcRect/>
          <a:stretch>
            <a:fillRect/>
          </a:stretch>
        </p:blipFill>
        <p:spPr>
          <a:xfrm rot="1422455">
            <a:off x="887331" y="3746380"/>
            <a:ext cx="509049" cy="488687"/>
          </a:xfrm>
          <a:prstGeom prst="rect">
            <a:avLst/>
          </a:prstGeom>
        </p:spPr>
      </p:pic>
      <p:pic>
        <p:nvPicPr>
          <p:cNvPr id="15" name="Picture 15"/>
          <p:cNvPicPr>
            <a:picLocks noChangeAspect="1"/>
          </p:cNvPicPr>
          <p:nvPr/>
        </p:nvPicPr>
        <p:blipFill>
          <a:blip r:embed="rId8"/>
          <a:srcRect/>
          <a:stretch>
            <a:fillRect/>
          </a:stretch>
        </p:blipFill>
        <p:spPr>
          <a:xfrm rot="693431">
            <a:off x="920907" y="611011"/>
            <a:ext cx="826577" cy="1185137"/>
          </a:xfrm>
          <a:prstGeom prst="rect">
            <a:avLst/>
          </a:prstGeom>
        </p:spPr>
      </p:pic>
      <p:pic>
        <p:nvPicPr>
          <p:cNvPr id="16" name="Picture 16"/>
          <p:cNvPicPr>
            <a:picLocks noChangeAspect="1"/>
          </p:cNvPicPr>
          <p:nvPr/>
        </p:nvPicPr>
        <p:blipFill>
          <a:blip r:embed="rId7"/>
          <a:srcRect/>
          <a:stretch>
            <a:fillRect/>
          </a:stretch>
        </p:blipFill>
        <p:spPr>
          <a:xfrm rot="-6383107">
            <a:off x="17308741" y="4581008"/>
            <a:ext cx="513645" cy="493100"/>
          </a:xfrm>
          <a:prstGeom prst="rect">
            <a:avLst/>
          </a:prstGeom>
        </p:spPr>
      </p:pic>
      <p:pic>
        <p:nvPicPr>
          <p:cNvPr id="17" name="Picture 17"/>
          <p:cNvPicPr>
            <a:picLocks noChangeAspect="1"/>
          </p:cNvPicPr>
          <p:nvPr/>
        </p:nvPicPr>
        <p:blipFill>
          <a:blip r:embed="rId7"/>
          <a:srcRect/>
          <a:stretch>
            <a:fillRect/>
          </a:stretch>
        </p:blipFill>
        <p:spPr>
          <a:xfrm rot="-5590816">
            <a:off x="17447185" y="9542024"/>
            <a:ext cx="424393" cy="407417"/>
          </a:xfrm>
          <a:prstGeom prst="rect">
            <a:avLst/>
          </a:prstGeom>
        </p:spPr>
      </p:pic>
      <p:pic>
        <p:nvPicPr>
          <p:cNvPr id="18" name="Picture 18"/>
          <p:cNvPicPr>
            <a:picLocks noChangeAspect="1"/>
          </p:cNvPicPr>
          <p:nvPr/>
        </p:nvPicPr>
        <p:blipFill>
          <a:blip r:embed="rId8"/>
          <a:srcRect/>
          <a:stretch>
            <a:fillRect/>
          </a:stretch>
        </p:blipFill>
        <p:spPr>
          <a:xfrm rot="-2419102">
            <a:off x="16411918" y="7142291"/>
            <a:ext cx="927423" cy="1329729"/>
          </a:xfrm>
          <a:prstGeom prst="rect">
            <a:avLst/>
          </a:prstGeom>
        </p:spPr>
      </p:pic>
      <p:pic>
        <p:nvPicPr>
          <p:cNvPr id="20" name="Picture 20"/>
          <p:cNvPicPr>
            <a:picLocks noChangeAspect="1"/>
          </p:cNvPicPr>
          <p:nvPr/>
        </p:nvPicPr>
        <p:blipFill>
          <a:blip r:embed="rId9"/>
          <a:srcRect/>
          <a:stretch>
            <a:fillRect/>
          </a:stretch>
        </p:blipFill>
        <p:spPr>
          <a:xfrm rot="1800043">
            <a:off x="16758137" y="846080"/>
            <a:ext cx="567418" cy="626667"/>
          </a:xfrm>
          <a:prstGeom prst="rect">
            <a:avLst/>
          </a:prstGeom>
        </p:spPr>
      </p:pic>
      <p:pic>
        <p:nvPicPr>
          <p:cNvPr id="21" name="Picture 21"/>
          <p:cNvPicPr>
            <a:picLocks noChangeAspect="1"/>
          </p:cNvPicPr>
          <p:nvPr/>
        </p:nvPicPr>
        <p:blipFill>
          <a:blip r:embed="rId10"/>
          <a:srcRect/>
          <a:stretch>
            <a:fillRect/>
          </a:stretch>
        </p:blipFill>
        <p:spPr>
          <a:xfrm rot="-1669974">
            <a:off x="763523" y="7846988"/>
            <a:ext cx="530353" cy="898904"/>
          </a:xfrm>
          <a:prstGeom prst="rect">
            <a:avLst/>
          </a:prstGeom>
        </p:spPr>
      </p:pic>
      <p:pic>
        <p:nvPicPr>
          <p:cNvPr id="22" name="Picture 22"/>
          <p:cNvPicPr>
            <a:picLocks noChangeAspect="1"/>
          </p:cNvPicPr>
          <p:nvPr/>
        </p:nvPicPr>
        <p:blipFill>
          <a:blip r:embed="rId11"/>
          <a:srcRect/>
          <a:stretch>
            <a:fillRect/>
          </a:stretch>
        </p:blipFill>
        <p:spPr>
          <a:xfrm rot="693431">
            <a:off x="728567" y="950701"/>
            <a:ext cx="826577" cy="1185137"/>
          </a:xfrm>
          <a:prstGeom prst="rect">
            <a:avLst/>
          </a:prstGeom>
        </p:spPr>
      </p:pic>
      <p:pic>
        <p:nvPicPr>
          <p:cNvPr id="23" name="Picture 23"/>
          <p:cNvPicPr>
            <a:picLocks noChangeAspect="1"/>
          </p:cNvPicPr>
          <p:nvPr/>
        </p:nvPicPr>
        <p:blipFill>
          <a:blip r:embed="rId12"/>
          <a:srcRect/>
          <a:stretch>
            <a:fillRect/>
          </a:stretch>
        </p:blipFill>
        <p:spPr>
          <a:xfrm rot="-10019461">
            <a:off x="16924816" y="8048486"/>
            <a:ext cx="516571" cy="495908"/>
          </a:xfrm>
          <a:prstGeom prst="rect">
            <a:avLst/>
          </a:prstGeom>
        </p:spPr>
      </p:pic>
      <p:pic>
        <p:nvPicPr>
          <p:cNvPr id="24" name="Picture 24"/>
          <p:cNvPicPr>
            <a:picLocks noChangeAspect="1"/>
          </p:cNvPicPr>
          <p:nvPr/>
        </p:nvPicPr>
        <p:blipFill>
          <a:blip r:embed="rId13"/>
          <a:srcRect/>
          <a:stretch>
            <a:fillRect/>
          </a:stretch>
        </p:blipFill>
        <p:spPr>
          <a:xfrm>
            <a:off x="11563262" y="3627142"/>
            <a:ext cx="1324190" cy="1324190"/>
          </a:xfrm>
          <a:prstGeom prst="rect">
            <a:avLst/>
          </a:prstGeom>
        </p:spPr>
      </p:pic>
      <p:pic>
        <p:nvPicPr>
          <p:cNvPr id="25" name="Picture 23"/>
          <p:cNvPicPr>
            <a:picLocks noChangeAspect="1"/>
          </p:cNvPicPr>
          <p:nvPr/>
        </p:nvPicPr>
        <p:blipFill>
          <a:blip r:embed="rId14"/>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830364" y="2220051"/>
            <a:ext cx="2770185" cy="2478057"/>
          </a:xfrm>
          <a:prstGeom prst="rect">
            <a:avLst/>
          </a:prstGeom>
        </p:spPr>
      </p:pic>
      <p:pic>
        <p:nvPicPr>
          <p:cNvPr id="3" name="Picture 3"/>
          <p:cNvPicPr>
            <a:picLocks noChangeAspect="1"/>
          </p:cNvPicPr>
          <p:nvPr/>
        </p:nvPicPr>
        <p:blipFill>
          <a:blip r:embed="rId3"/>
          <a:srcRect/>
          <a:stretch>
            <a:fillRect/>
          </a:stretch>
        </p:blipFill>
        <p:spPr>
          <a:xfrm rot="181237">
            <a:off x="2518566" y="5294768"/>
            <a:ext cx="13219977" cy="2643995"/>
          </a:xfrm>
          <a:prstGeom prst="rect">
            <a:avLst/>
          </a:prstGeom>
        </p:spPr>
      </p:pic>
      <p:sp>
        <p:nvSpPr>
          <p:cNvPr id="4" name="TextBox 4"/>
          <p:cNvSpPr txBox="1"/>
          <p:nvPr/>
        </p:nvSpPr>
        <p:spPr>
          <a:xfrm>
            <a:off x="3357995" y="5094830"/>
            <a:ext cx="11572009"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LESSON FOR THE DAY</a:t>
            </a:r>
          </a:p>
        </p:txBody>
      </p:sp>
      <p:pic>
        <p:nvPicPr>
          <p:cNvPr id="5" name="Picture 5"/>
          <p:cNvPicPr>
            <a:picLocks noChangeAspect="1"/>
          </p:cNvPicPr>
          <p:nvPr/>
        </p:nvPicPr>
        <p:blipFill>
          <a:blip r:embed="rId4"/>
          <a:srcRect/>
          <a:stretch>
            <a:fillRect/>
          </a:stretch>
        </p:blipFill>
        <p:spPr>
          <a:xfrm rot="1437957">
            <a:off x="6796137" y="2973399"/>
            <a:ext cx="1321100" cy="1136146"/>
          </a:xfrm>
          <a:prstGeom prst="rect">
            <a:avLst/>
          </a:prstGeom>
        </p:spPr>
      </p:pic>
      <p:pic>
        <p:nvPicPr>
          <p:cNvPr id="6" name="Picture 6"/>
          <p:cNvPicPr>
            <a:picLocks noChangeAspect="1"/>
          </p:cNvPicPr>
          <p:nvPr/>
        </p:nvPicPr>
        <p:blipFill>
          <a:blip r:embed="rId5"/>
          <a:srcRect/>
          <a:stretch>
            <a:fillRect/>
          </a:stretch>
        </p:blipFill>
        <p:spPr>
          <a:xfrm rot="10359667">
            <a:off x="10277409" y="3289062"/>
            <a:ext cx="1321100" cy="1136146"/>
          </a:xfrm>
          <a:prstGeom prst="rect">
            <a:avLst/>
          </a:prstGeom>
        </p:spPr>
      </p:pic>
      <p:pic>
        <p:nvPicPr>
          <p:cNvPr id="7" name="Picture 7"/>
          <p:cNvPicPr>
            <a:picLocks noChangeAspect="1"/>
          </p:cNvPicPr>
          <p:nvPr/>
        </p:nvPicPr>
        <p:blipFill>
          <a:blip r:embed="rId6"/>
          <a:srcRect l="24681" t="19957" r="25654" b="19187"/>
          <a:stretch>
            <a:fillRect/>
          </a:stretch>
        </p:blipFill>
        <p:spPr>
          <a:xfrm rot="489684">
            <a:off x="8390699" y="2589278"/>
            <a:ext cx="1419676" cy="1739603"/>
          </a:xfrm>
          <a:prstGeom prst="rect">
            <a:avLst/>
          </a:prstGeom>
        </p:spPr>
      </p:pic>
      <p:pic>
        <p:nvPicPr>
          <p:cNvPr id="8" name="Picture 8"/>
          <p:cNvPicPr>
            <a:picLocks noChangeAspect="1"/>
          </p:cNvPicPr>
          <p:nvPr/>
        </p:nvPicPr>
        <p:blipFill>
          <a:blip r:embed="rId7"/>
          <a:srcRect/>
          <a:stretch>
            <a:fillRect/>
          </a:stretch>
        </p:blipFill>
        <p:spPr>
          <a:xfrm rot="-243703">
            <a:off x="2127626" y="4963251"/>
            <a:ext cx="437368" cy="419873"/>
          </a:xfrm>
          <a:prstGeom prst="rect">
            <a:avLst/>
          </a:prstGeom>
        </p:spPr>
      </p:pic>
      <p:pic>
        <p:nvPicPr>
          <p:cNvPr id="9" name="Picture 9"/>
          <p:cNvPicPr>
            <a:picLocks noChangeAspect="1"/>
          </p:cNvPicPr>
          <p:nvPr/>
        </p:nvPicPr>
        <p:blipFill>
          <a:blip r:embed="rId7"/>
          <a:srcRect/>
          <a:stretch>
            <a:fillRect/>
          </a:stretch>
        </p:blipFill>
        <p:spPr>
          <a:xfrm rot="8915872">
            <a:off x="15994003" y="7629196"/>
            <a:ext cx="424393" cy="407417"/>
          </a:xfrm>
          <a:prstGeom prst="rect">
            <a:avLst/>
          </a:prstGeom>
        </p:spPr>
      </p:pic>
      <p:pic>
        <p:nvPicPr>
          <p:cNvPr id="10" name="Picture 10"/>
          <p:cNvPicPr>
            <a:picLocks noChangeAspect="1"/>
          </p:cNvPicPr>
          <p:nvPr/>
        </p:nvPicPr>
        <p:blipFill>
          <a:blip r:embed="rId7"/>
          <a:srcRect/>
          <a:stretch>
            <a:fillRect/>
          </a:stretch>
        </p:blipFill>
        <p:spPr>
          <a:xfrm rot="10084657">
            <a:off x="1076541" y="943740"/>
            <a:ext cx="541332" cy="519679"/>
          </a:xfrm>
          <a:prstGeom prst="rect">
            <a:avLst/>
          </a:prstGeom>
        </p:spPr>
      </p:pic>
      <p:pic>
        <p:nvPicPr>
          <p:cNvPr id="11" name="Picture 11"/>
          <p:cNvPicPr>
            <a:picLocks noChangeAspect="1"/>
          </p:cNvPicPr>
          <p:nvPr/>
        </p:nvPicPr>
        <p:blipFill>
          <a:blip r:embed="rId8"/>
          <a:srcRect/>
          <a:stretch>
            <a:fillRect/>
          </a:stretch>
        </p:blipFill>
        <p:spPr>
          <a:xfrm rot="1460983">
            <a:off x="-63881" y="6717696"/>
            <a:ext cx="1748898" cy="2199872"/>
          </a:xfrm>
          <a:prstGeom prst="rect">
            <a:avLst/>
          </a:prstGeom>
        </p:spPr>
      </p:pic>
      <p:pic>
        <p:nvPicPr>
          <p:cNvPr id="12" name="Picture 12"/>
          <p:cNvPicPr>
            <a:picLocks noChangeAspect="1"/>
          </p:cNvPicPr>
          <p:nvPr/>
        </p:nvPicPr>
        <p:blipFill>
          <a:blip r:embed="rId9"/>
          <a:srcRect/>
          <a:stretch>
            <a:fillRect/>
          </a:stretch>
        </p:blipFill>
        <p:spPr>
          <a:xfrm>
            <a:off x="5486684" y="8801590"/>
            <a:ext cx="758759" cy="837986"/>
          </a:xfrm>
          <a:prstGeom prst="rect">
            <a:avLst/>
          </a:prstGeom>
        </p:spPr>
      </p:pic>
      <p:pic>
        <p:nvPicPr>
          <p:cNvPr id="13" name="Picture 13"/>
          <p:cNvPicPr>
            <a:picLocks noChangeAspect="1"/>
          </p:cNvPicPr>
          <p:nvPr/>
        </p:nvPicPr>
        <p:blipFill>
          <a:blip r:embed="rId8"/>
          <a:srcRect/>
          <a:stretch>
            <a:fillRect/>
          </a:stretch>
        </p:blipFill>
        <p:spPr>
          <a:xfrm rot="4810274">
            <a:off x="14961304" y="438282"/>
            <a:ext cx="1675438" cy="2107469"/>
          </a:xfrm>
          <a:prstGeom prst="rect">
            <a:avLst/>
          </a:prstGeom>
        </p:spPr>
      </p:pic>
      <p:pic>
        <p:nvPicPr>
          <p:cNvPr id="14" name="Picture 14"/>
          <p:cNvPicPr>
            <a:picLocks noChangeAspect="1"/>
          </p:cNvPicPr>
          <p:nvPr/>
        </p:nvPicPr>
        <p:blipFill>
          <a:blip r:embed="rId7"/>
          <a:srcRect/>
          <a:stretch>
            <a:fillRect/>
          </a:stretch>
        </p:blipFill>
        <p:spPr>
          <a:xfrm rot="-7483644">
            <a:off x="2484938" y="8905629"/>
            <a:ext cx="509049" cy="488687"/>
          </a:xfrm>
          <a:prstGeom prst="rect">
            <a:avLst/>
          </a:prstGeom>
        </p:spPr>
      </p:pic>
      <p:pic>
        <p:nvPicPr>
          <p:cNvPr id="16" name="Picture 16"/>
          <p:cNvPicPr>
            <a:picLocks noChangeAspect="1"/>
          </p:cNvPicPr>
          <p:nvPr/>
        </p:nvPicPr>
        <p:blipFill>
          <a:blip r:embed="rId7"/>
          <a:srcRect/>
          <a:stretch>
            <a:fillRect/>
          </a:stretch>
        </p:blipFill>
        <p:spPr>
          <a:xfrm rot="-10019461">
            <a:off x="13132166" y="2805840"/>
            <a:ext cx="516571" cy="495908"/>
          </a:xfrm>
          <a:prstGeom prst="rect">
            <a:avLst/>
          </a:prstGeom>
        </p:spPr>
      </p:pic>
      <p:pic>
        <p:nvPicPr>
          <p:cNvPr id="17" name="Picture 17"/>
          <p:cNvPicPr>
            <a:picLocks noChangeAspect="1"/>
          </p:cNvPicPr>
          <p:nvPr/>
        </p:nvPicPr>
        <p:blipFill>
          <a:blip r:embed="rId7"/>
          <a:srcRect/>
          <a:stretch>
            <a:fillRect/>
          </a:stretch>
        </p:blipFill>
        <p:spPr>
          <a:xfrm rot="-6383107">
            <a:off x="18031177" y="5467478"/>
            <a:ext cx="513645" cy="493100"/>
          </a:xfrm>
          <a:prstGeom prst="rect">
            <a:avLst/>
          </a:prstGeom>
        </p:spPr>
      </p:pic>
      <p:pic>
        <p:nvPicPr>
          <p:cNvPr id="18" name="Picture 18"/>
          <p:cNvPicPr>
            <a:picLocks noChangeAspect="1"/>
          </p:cNvPicPr>
          <p:nvPr/>
        </p:nvPicPr>
        <p:blipFill>
          <a:blip r:embed="rId10"/>
          <a:srcRect/>
          <a:stretch>
            <a:fillRect/>
          </a:stretch>
        </p:blipFill>
        <p:spPr>
          <a:xfrm rot="1345741">
            <a:off x="12100836" y="8176526"/>
            <a:ext cx="511678" cy="867251"/>
          </a:xfrm>
          <a:prstGeom prst="rect">
            <a:avLst/>
          </a:prstGeom>
        </p:spPr>
      </p:pic>
      <p:pic>
        <p:nvPicPr>
          <p:cNvPr id="19" name="Picture 19"/>
          <p:cNvPicPr>
            <a:picLocks noChangeAspect="1"/>
          </p:cNvPicPr>
          <p:nvPr/>
        </p:nvPicPr>
        <p:blipFill>
          <a:blip r:embed="rId9"/>
          <a:srcRect/>
          <a:stretch>
            <a:fillRect/>
          </a:stretch>
        </p:blipFill>
        <p:spPr>
          <a:xfrm rot="1800043">
            <a:off x="11268667" y="998301"/>
            <a:ext cx="567418" cy="626667"/>
          </a:xfrm>
          <a:prstGeom prst="rect">
            <a:avLst/>
          </a:prstGeom>
        </p:spPr>
      </p:pic>
      <p:pic>
        <p:nvPicPr>
          <p:cNvPr id="20" name="Picture 20"/>
          <p:cNvPicPr>
            <a:picLocks noChangeAspect="1"/>
          </p:cNvPicPr>
          <p:nvPr/>
        </p:nvPicPr>
        <p:blipFill>
          <a:blip r:embed="rId10"/>
          <a:srcRect/>
          <a:stretch>
            <a:fillRect/>
          </a:stretch>
        </p:blipFill>
        <p:spPr>
          <a:xfrm rot="-10154087">
            <a:off x="15992066" y="3895523"/>
            <a:ext cx="489149" cy="829067"/>
          </a:xfrm>
          <a:prstGeom prst="rect">
            <a:avLst/>
          </a:prstGeom>
        </p:spPr>
      </p:pic>
      <p:pic>
        <p:nvPicPr>
          <p:cNvPr id="21" name="Picture 21"/>
          <p:cNvPicPr>
            <a:picLocks noChangeAspect="1"/>
          </p:cNvPicPr>
          <p:nvPr/>
        </p:nvPicPr>
        <p:blipFill>
          <a:blip r:embed="rId10"/>
          <a:srcRect/>
          <a:stretch>
            <a:fillRect/>
          </a:stretch>
        </p:blipFill>
        <p:spPr>
          <a:xfrm rot="-1669974">
            <a:off x="5912815" y="754128"/>
            <a:ext cx="530353" cy="898904"/>
          </a:xfrm>
          <a:prstGeom prst="rect">
            <a:avLst/>
          </a:prstGeom>
        </p:spPr>
      </p:pic>
      <p:pic>
        <p:nvPicPr>
          <p:cNvPr id="22" name="Picture 22"/>
          <p:cNvPicPr>
            <a:picLocks noChangeAspect="1"/>
          </p:cNvPicPr>
          <p:nvPr/>
        </p:nvPicPr>
        <p:blipFill>
          <a:blip r:embed="rId7"/>
          <a:srcRect/>
          <a:stretch>
            <a:fillRect/>
          </a:stretch>
        </p:blipFill>
        <p:spPr>
          <a:xfrm rot="-1839255">
            <a:off x="8938249" y="9486280"/>
            <a:ext cx="554415" cy="532238"/>
          </a:xfrm>
          <a:prstGeom prst="rect">
            <a:avLst/>
          </a:prstGeom>
        </p:spPr>
      </p:pic>
      <p:pic>
        <p:nvPicPr>
          <p:cNvPr id="23" name="Picture 23"/>
          <p:cNvPicPr>
            <a:picLocks noChangeAspect="1"/>
          </p:cNvPicPr>
          <p:nvPr/>
        </p:nvPicPr>
        <p:blipFill>
          <a:blip r:embed="rId11"/>
          <a:srcRect/>
          <a:stretch>
            <a:fillRect/>
          </a:stretch>
        </p:blipFill>
        <p:spPr>
          <a:xfrm rot="693431">
            <a:off x="3048616" y="2204439"/>
            <a:ext cx="826577" cy="1185137"/>
          </a:xfrm>
          <a:prstGeom prst="rect">
            <a:avLst/>
          </a:prstGeom>
        </p:spPr>
      </p:pic>
      <p:pic>
        <p:nvPicPr>
          <p:cNvPr id="24" name="Picture 24"/>
          <p:cNvPicPr>
            <a:picLocks noChangeAspect="1"/>
          </p:cNvPicPr>
          <p:nvPr/>
        </p:nvPicPr>
        <p:blipFill>
          <a:blip r:embed="rId3"/>
          <a:srcRect/>
          <a:stretch>
            <a:fillRect/>
          </a:stretch>
        </p:blipFill>
        <p:spPr>
          <a:xfrm rot="133738">
            <a:off x="6707555" y="8172184"/>
            <a:ext cx="4872890" cy="974578"/>
          </a:xfrm>
          <a:prstGeom prst="rect">
            <a:avLst/>
          </a:prstGeom>
        </p:spPr>
      </p:pic>
      <p:sp>
        <p:nvSpPr>
          <p:cNvPr id="25" name="TextBox 25"/>
          <p:cNvSpPr txBox="1"/>
          <p:nvPr/>
        </p:nvSpPr>
        <p:spPr>
          <a:xfrm>
            <a:off x="3357995" y="8149142"/>
            <a:ext cx="11572009" cy="826770"/>
          </a:xfrm>
          <a:prstGeom prst="rect">
            <a:avLst/>
          </a:prstGeom>
        </p:spPr>
        <p:txBody>
          <a:bodyPr lIns="0" tIns="0" rIns="0" bIns="0" rtlCol="0" anchor="t">
            <a:spAutoFit/>
          </a:bodyPr>
          <a:lstStyle/>
          <a:p>
            <a:pPr algn="ctr">
              <a:lnSpc>
                <a:spcPts val="6719"/>
              </a:lnSpc>
            </a:pPr>
            <a:r>
              <a:rPr lang="en-US" sz="4800">
                <a:solidFill>
                  <a:srgbClr val="000000"/>
                </a:solidFill>
                <a:latin typeface="Amatic SC Bold"/>
              </a:rPr>
              <a:t>KEY STAGE 4</a:t>
            </a:r>
          </a:p>
        </p:txBody>
      </p:sp>
      <p:pic>
        <p:nvPicPr>
          <p:cNvPr id="26" name="Picture 23"/>
          <p:cNvPicPr>
            <a:picLocks noChangeAspect="1"/>
          </p:cNvPicPr>
          <p:nvPr/>
        </p:nvPicPr>
        <p:blipFill>
          <a:blip r:embed="rId12"/>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5400000">
            <a:off x="4234307" y="601474"/>
            <a:ext cx="4279619" cy="10323642"/>
          </a:xfrm>
          <a:prstGeom prst="rect">
            <a:avLst/>
          </a:prstGeom>
        </p:spPr>
      </p:pic>
      <p:pic>
        <p:nvPicPr>
          <p:cNvPr id="3" name="Picture 3"/>
          <p:cNvPicPr>
            <a:picLocks noChangeAspect="1"/>
          </p:cNvPicPr>
          <p:nvPr/>
        </p:nvPicPr>
        <p:blipFill>
          <a:blip r:embed="rId3"/>
          <a:srcRect/>
          <a:stretch>
            <a:fillRect/>
          </a:stretch>
        </p:blipFill>
        <p:spPr>
          <a:xfrm rot="-133821">
            <a:off x="1390887" y="2569689"/>
            <a:ext cx="9585460" cy="1917092"/>
          </a:xfrm>
          <a:prstGeom prst="rect">
            <a:avLst/>
          </a:prstGeom>
        </p:spPr>
      </p:pic>
      <p:pic>
        <p:nvPicPr>
          <p:cNvPr id="4" name="Picture 4"/>
          <p:cNvPicPr>
            <a:picLocks noChangeAspect="1"/>
          </p:cNvPicPr>
          <p:nvPr/>
        </p:nvPicPr>
        <p:blipFill>
          <a:blip r:embed="rId4"/>
          <a:srcRect/>
          <a:stretch>
            <a:fillRect/>
          </a:stretch>
        </p:blipFill>
        <p:spPr>
          <a:xfrm rot="5400000">
            <a:off x="10598689" y="2765433"/>
            <a:ext cx="7704150" cy="4664512"/>
          </a:xfrm>
          <a:prstGeom prst="rect">
            <a:avLst/>
          </a:prstGeom>
        </p:spPr>
      </p:pic>
      <p:pic>
        <p:nvPicPr>
          <p:cNvPr id="5" name="Picture 5"/>
          <p:cNvPicPr>
            <a:picLocks noChangeAspect="1"/>
          </p:cNvPicPr>
          <p:nvPr/>
        </p:nvPicPr>
        <p:blipFill>
          <a:blip r:embed="rId5"/>
          <a:srcRect/>
          <a:stretch>
            <a:fillRect/>
          </a:stretch>
        </p:blipFill>
        <p:spPr>
          <a:xfrm>
            <a:off x="12110382" y="1619319"/>
            <a:ext cx="4844147" cy="7048362"/>
          </a:xfrm>
          <a:prstGeom prst="rect">
            <a:avLst/>
          </a:prstGeom>
        </p:spPr>
      </p:pic>
      <p:grpSp>
        <p:nvGrpSpPr>
          <p:cNvPr id="6" name="Group 6"/>
          <p:cNvGrpSpPr>
            <a:grpSpLocks noChangeAspect="1"/>
          </p:cNvGrpSpPr>
          <p:nvPr/>
        </p:nvGrpSpPr>
        <p:grpSpPr>
          <a:xfrm>
            <a:off x="12468224" y="2250591"/>
            <a:ext cx="3948829" cy="5603739"/>
            <a:chOff x="0" y="0"/>
            <a:chExt cx="3539490" cy="5022850"/>
          </a:xfrm>
        </p:grpSpPr>
        <p:sp>
          <p:nvSpPr>
            <p:cNvPr id="7" name="Freeform 7"/>
            <p:cNvSpPr/>
            <p:nvPr/>
          </p:nvSpPr>
          <p:spPr>
            <a:xfrm>
              <a:off x="-3810" y="0"/>
              <a:ext cx="3550920" cy="5024120"/>
            </a:xfrm>
            <a:custGeom>
              <a:avLst/>
              <a:gdLst/>
              <a:ahLst/>
              <a:cxnLst/>
              <a:rect l="l" t="t" r="r" b="b"/>
              <a:pathLst>
                <a:path w="3550920" h="5024120">
                  <a:moveTo>
                    <a:pt x="3539490" y="4999990"/>
                  </a:moveTo>
                  <a:lnTo>
                    <a:pt x="3464560" y="4999990"/>
                  </a:lnTo>
                  <a:lnTo>
                    <a:pt x="3406140" y="4969510"/>
                  </a:lnTo>
                  <a:lnTo>
                    <a:pt x="222250" y="4992370"/>
                  </a:lnTo>
                  <a:lnTo>
                    <a:pt x="163830" y="5022850"/>
                  </a:lnTo>
                  <a:lnTo>
                    <a:pt x="7620" y="5024120"/>
                  </a:lnTo>
                  <a:lnTo>
                    <a:pt x="7620" y="3315970"/>
                  </a:lnTo>
                  <a:cubicBezTo>
                    <a:pt x="7620" y="3315970"/>
                    <a:pt x="0" y="2907030"/>
                    <a:pt x="7620" y="2654300"/>
                  </a:cubicBezTo>
                  <a:cubicBezTo>
                    <a:pt x="15240" y="2401570"/>
                    <a:pt x="7620" y="2263140"/>
                    <a:pt x="7620" y="2263140"/>
                  </a:cubicBezTo>
                  <a:lnTo>
                    <a:pt x="6350" y="934720"/>
                  </a:lnTo>
                  <a:lnTo>
                    <a:pt x="5080" y="0"/>
                  </a:lnTo>
                  <a:lnTo>
                    <a:pt x="440690" y="0"/>
                  </a:lnTo>
                  <a:lnTo>
                    <a:pt x="528320" y="41910"/>
                  </a:lnTo>
                  <a:cubicBezTo>
                    <a:pt x="528320" y="41910"/>
                    <a:pt x="1480820" y="19050"/>
                    <a:pt x="1704340" y="38100"/>
                  </a:cubicBezTo>
                  <a:cubicBezTo>
                    <a:pt x="1927860" y="57150"/>
                    <a:pt x="3208020" y="41910"/>
                    <a:pt x="3208020" y="41910"/>
                  </a:cubicBezTo>
                  <a:lnTo>
                    <a:pt x="3260090" y="0"/>
                  </a:lnTo>
                  <a:lnTo>
                    <a:pt x="3539490" y="0"/>
                  </a:lnTo>
                  <a:lnTo>
                    <a:pt x="3539490" y="1129030"/>
                  </a:lnTo>
                  <a:cubicBezTo>
                    <a:pt x="3539490" y="1129030"/>
                    <a:pt x="3547110" y="2181860"/>
                    <a:pt x="3539490" y="2479040"/>
                  </a:cubicBezTo>
                  <a:cubicBezTo>
                    <a:pt x="3531870" y="2776220"/>
                    <a:pt x="3539490" y="3577590"/>
                    <a:pt x="3539490" y="3577590"/>
                  </a:cubicBezTo>
                  <a:cubicBezTo>
                    <a:pt x="3539490" y="3577590"/>
                    <a:pt x="3550920" y="3818890"/>
                    <a:pt x="3539490" y="3977640"/>
                  </a:cubicBezTo>
                  <a:cubicBezTo>
                    <a:pt x="3528060" y="4138930"/>
                    <a:pt x="3539490" y="4999990"/>
                    <a:pt x="3539490" y="4999990"/>
                  </a:cubicBezTo>
                  <a:close/>
                </a:path>
              </a:pathLst>
            </a:custGeom>
            <a:solidFill>
              <a:srgbClr val="FFFFFF"/>
            </a:solidFill>
            <a:ln>
              <a:solidFill>
                <a:srgbClr val="000000"/>
              </a:solidFill>
            </a:ln>
          </p:spPr>
          <p:txBody>
            <a:bodyPr/>
            <a:lstStyle/>
            <a:p>
              <a:endParaRPr lang="en-GB"/>
            </a:p>
          </p:txBody>
        </p:sp>
      </p:grpSp>
      <p:sp>
        <p:nvSpPr>
          <p:cNvPr id="8" name="TextBox 8"/>
          <p:cNvSpPr txBox="1"/>
          <p:nvPr/>
        </p:nvSpPr>
        <p:spPr>
          <a:xfrm>
            <a:off x="2653500" y="4624950"/>
            <a:ext cx="7060234" cy="3062698"/>
          </a:xfrm>
          <a:prstGeom prst="rect">
            <a:avLst/>
          </a:prstGeom>
        </p:spPr>
        <p:txBody>
          <a:bodyPr lIns="0" tIns="0" rIns="0" bIns="0" rtlCol="0" anchor="t">
            <a:spAutoFit/>
          </a:bodyPr>
          <a:lstStyle/>
          <a:p>
            <a:pPr algn="just">
              <a:lnSpc>
                <a:spcPts val="3359"/>
              </a:lnSpc>
              <a:spcBef>
                <a:spcPct val="0"/>
              </a:spcBef>
            </a:pPr>
            <a:r>
              <a:rPr lang="en-US" sz="4000" dirty="0">
                <a:solidFill>
                  <a:srgbClr val="000000"/>
                </a:solidFill>
                <a:latin typeface="Amatic SC Bold" panose="00000800000000000000" charset="-79"/>
                <a:cs typeface="Amatic SC Bold" panose="00000800000000000000" charset="-79"/>
              </a:rPr>
              <a:t>Get the ball rolling by introducing the lesson's key concepts and its corresponding definitions. Duplicate this page as many times as needed to give you more space for discussion. Pair the concepts and definitions with relevant images too for a more visualized presentation of the lesson.</a:t>
            </a:r>
          </a:p>
        </p:txBody>
      </p:sp>
      <p:sp>
        <p:nvSpPr>
          <p:cNvPr id="9" name="TextBox 9"/>
          <p:cNvSpPr txBox="1"/>
          <p:nvPr/>
        </p:nvSpPr>
        <p:spPr>
          <a:xfrm>
            <a:off x="1750261" y="2934193"/>
            <a:ext cx="8866712" cy="1139825"/>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CONCEPTS AND DEFINITIONS</a:t>
            </a:r>
          </a:p>
        </p:txBody>
      </p:sp>
      <p:pic>
        <p:nvPicPr>
          <p:cNvPr id="10" name="Picture 10"/>
          <p:cNvPicPr>
            <a:picLocks noChangeAspect="1"/>
          </p:cNvPicPr>
          <p:nvPr/>
        </p:nvPicPr>
        <p:blipFill>
          <a:blip r:embed="rId6"/>
          <a:srcRect/>
          <a:stretch>
            <a:fillRect/>
          </a:stretch>
        </p:blipFill>
        <p:spPr>
          <a:xfrm rot="10084657">
            <a:off x="3468471" y="1680602"/>
            <a:ext cx="541332" cy="519679"/>
          </a:xfrm>
          <a:prstGeom prst="rect">
            <a:avLst/>
          </a:prstGeom>
        </p:spPr>
      </p:pic>
      <p:pic>
        <p:nvPicPr>
          <p:cNvPr id="11" name="Picture 11"/>
          <p:cNvPicPr>
            <a:picLocks noChangeAspect="1"/>
          </p:cNvPicPr>
          <p:nvPr/>
        </p:nvPicPr>
        <p:blipFill>
          <a:blip r:embed="rId7"/>
          <a:srcRect/>
          <a:stretch>
            <a:fillRect/>
          </a:stretch>
        </p:blipFill>
        <p:spPr>
          <a:xfrm rot="4810274">
            <a:off x="912542" y="8227965"/>
            <a:ext cx="1675438" cy="2107469"/>
          </a:xfrm>
          <a:prstGeom prst="rect">
            <a:avLst/>
          </a:prstGeom>
        </p:spPr>
      </p:pic>
      <p:pic>
        <p:nvPicPr>
          <p:cNvPr id="12" name="Picture 12"/>
          <p:cNvPicPr>
            <a:picLocks noChangeAspect="1"/>
          </p:cNvPicPr>
          <p:nvPr/>
        </p:nvPicPr>
        <p:blipFill>
          <a:blip r:embed="rId6"/>
          <a:srcRect/>
          <a:stretch>
            <a:fillRect/>
          </a:stretch>
        </p:blipFill>
        <p:spPr>
          <a:xfrm rot="2851397">
            <a:off x="10809734" y="2008572"/>
            <a:ext cx="319992" cy="307192"/>
          </a:xfrm>
          <a:prstGeom prst="rect">
            <a:avLst/>
          </a:prstGeom>
        </p:spPr>
      </p:pic>
      <p:pic>
        <p:nvPicPr>
          <p:cNvPr id="13" name="Picture 13"/>
          <p:cNvPicPr>
            <a:picLocks noChangeAspect="1"/>
          </p:cNvPicPr>
          <p:nvPr/>
        </p:nvPicPr>
        <p:blipFill>
          <a:blip r:embed="rId6"/>
          <a:srcRect/>
          <a:stretch>
            <a:fillRect/>
          </a:stretch>
        </p:blipFill>
        <p:spPr>
          <a:xfrm rot="-10019461">
            <a:off x="17308486" y="743740"/>
            <a:ext cx="516571" cy="495908"/>
          </a:xfrm>
          <a:prstGeom prst="rect">
            <a:avLst/>
          </a:prstGeom>
        </p:spPr>
      </p:pic>
      <p:pic>
        <p:nvPicPr>
          <p:cNvPr id="14" name="Picture 14"/>
          <p:cNvPicPr>
            <a:picLocks noChangeAspect="1"/>
          </p:cNvPicPr>
          <p:nvPr/>
        </p:nvPicPr>
        <p:blipFill>
          <a:blip r:embed="rId8"/>
          <a:srcRect/>
          <a:stretch>
            <a:fillRect/>
          </a:stretch>
        </p:blipFill>
        <p:spPr>
          <a:xfrm rot="1800043">
            <a:off x="10907350" y="8454140"/>
            <a:ext cx="567418" cy="626667"/>
          </a:xfrm>
          <a:prstGeom prst="rect">
            <a:avLst/>
          </a:prstGeom>
        </p:spPr>
      </p:pic>
      <p:pic>
        <p:nvPicPr>
          <p:cNvPr id="15" name="Picture 15"/>
          <p:cNvPicPr>
            <a:picLocks noChangeAspect="1"/>
          </p:cNvPicPr>
          <p:nvPr/>
        </p:nvPicPr>
        <p:blipFill>
          <a:blip r:embed="rId9"/>
          <a:srcRect/>
          <a:stretch>
            <a:fillRect/>
          </a:stretch>
        </p:blipFill>
        <p:spPr>
          <a:xfrm rot="-1669974">
            <a:off x="7286577" y="612038"/>
            <a:ext cx="530353" cy="898904"/>
          </a:xfrm>
          <a:prstGeom prst="rect">
            <a:avLst/>
          </a:prstGeom>
        </p:spPr>
      </p:pic>
      <p:pic>
        <p:nvPicPr>
          <p:cNvPr id="16" name="Picture 16"/>
          <p:cNvPicPr>
            <a:picLocks noChangeAspect="1"/>
          </p:cNvPicPr>
          <p:nvPr/>
        </p:nvPicPr>
        <p:blipFill>
          <a:blip r:embed="rId10"/>
          <a:srcRect/>
          <a:stretch>
            <a:fillRect/>
          </a:stretch>
        </p:blipFill>
        <p:spPr>
          <a:xfrm rot="693431">
            <a:off x="920907" y="611011"/>
            <a:ext cx="826577" cy="1185137"/>
          </a:xfrm>
          <a:prstGeom prst="rect">
            <a:avLst/>
          </a:prstGeom>
        </p:spPr>
      </p:pic>
      <p:pic>
        <p:nvPicPr>
          <p:cNvPr id="17" name="Picture 17"/>
          <p:cNvPicPr>
            <a:picLocks noChangeAspect="1"/>
          </p:cNvPicPr>
          <p:nvPr/>
        </p:nvPicPr>
        <p:blipFill>
          <a:blip r:embed="rId6"/>
          <a:srcRect/>
          <a:stretch>
            <a:fillRect/>
          </a:stretch>
        </p:blipFill>
        <p:spPr>
          <a:xfrm rot="-7483644">
            <a:off x="4148934" y="8357039"/>
            <a:ext cx="509049" cy="488687"/>
          </a:xfrm>
          <a:prstGeom prst="rect">
            <a:avLst/>
          </a:prstGeom>
        </p:spPr>
      </p:pic>
      <p:pic>
        <p:nvPicPr>
          <p:cNvPr id="18" name="Picture 18"/>
          <p:cNvPicPr>
            <a:picLocks noChangeAspect="1"/>
          </p:cNvPicPr>
          <p:nvPr/>
        </p:nvPicPr>
        <p:blipFill>
          <a:blip r:embed="rId6"/>
          <a:srcRect/>
          <a:stretch>
            <a:fillRect/>
          </a:stretch>
        </p:blipFill>
        <p:spPr>
          <a:xfrm rot="-1839255">
            <a:off x="7718892" y="8992181"/>
            <a:ext cx="554415" cy="532238"/>
          </a:xfrm>
          <a:prstGeom prst="rect">
            <a:avLst/>
          </a:prstGeom>
        </p:spPr>
      </p:pic>
      <p:pic>
        <p:nvPicPr>
          <p:cNvPr id="19" name="Picture 19"/>
          <p:cNvPicPr>
            <a:picLocks noChangeAspect="1"/>
          </p:cNvPicPr>
          <p:nvPr/>
        </p:nvPicPr>
        <p:blipFill>
          <a:blip r:embed="rId10"/>
          <a:srcRect/>
          <a:stretch>
            <a:fillRect/>
          </a:stretch>
        </p:blipFill>
        <p:spPr>
          <a:xfrm rot="-2419102">
            <a:off x="17103061" y="5654380"/>
            <a:ext cx="927423" cy="1329729"/>
          </a:xfrm>
          <a:prstGeom prst="rect">
            <a:avLst/>
          </a:prstGeom>
        </p:spPr>
      </p:pic>
      <p:pic>
        <p:nvPicPr>
          <p:cNvPr id="20" name="Picture 23"/>
          <p:cNvPicPr>
            <a:picLocks noChangeAspect="1"/>
          </p:cNvPicPr>
          <p:nvPr/>
        </p:nvPicPr>
        <p:blipFill>
          <a:blip r:embed="rId11"/>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96676" y="1104900"/>
            <a:ext cx="11887586" cy="1139825"/>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EXAMPLES AND ILLUSTRATIONS</a:t>
            </a:r>
          </a:p>
        </p:txBody>
      </p:sp>
      <p:pic>
        <p:nvPicPr>
          <p:cNvPr id="3" name="Picture 3"/>
          <p:cNvPicPr>
            <a:picLocks noChangeAspect="1"/>
          </p:cNvPicPr>
          <p:nvPr/>
        </p:nvPicPr>
        <p:blipFill>
          <a:blip r:embed="rId2"/>
          <a:srcRect/>
          <a:stretch>
            <a:fillRect/>
          </a:stretch>
        </p:blipFill>
        <p:spPr>
          <a:xfrm rot="5400000">
            <a:off x="395874" y="4135988"/>
            <a:ext cx="6319789" cy="3826345"/>
          </a:xfrm>
          <a:prstGeom prst="rect">
            <a:avLst/>
          </a:prstGeom>
        </p:spPr>
      </p:pic>
      <p:pic>
        <p:nvPicPr>
          <p:cNvPr id="4" name="Picture 4"/>
          <p:cNvPicPr>
            <a:picLocks noChangeAspect="1"/>
          </p:cNvPicPr>
          <p:nvPr/>
        </p:nvPicPr>
        <p:blipFill>
          <a:blip r:embed="rId3"/>
          <a:srcRect/>
          <a:stretch>
            <a:fillRect/>
          </a:stretch>
        </p:blipFill>
        <p:spPr>
          <a:xfrm rot="-111462">
            <a:off x="1580140" y="2994507"/>
            <a:ext cx="4164177" cy="6058987"/>
          </a:xfrm>
          <a:prstGeom prst="rect">
            <a:avLst/>
          </a:prstGeom>
        </p:spPr>
      </p:pic>
      <p:sp>
        <p:nvSpPr>
          <p:cNvPr id="5" name="TextBox 5"/>
          <p:cNvSpPr txBox="1"/>
          <p:nvPr/>
        </p:nvSpPr>
        <p:spPr>
          <a:xfrm>
            <a:off x="2116666" y="3344884"/>
            <a:ext cx="2878206" cy="405765"/>
          </a:xfrm>
          <a:prstGeom prst="rect">
            <a:avLst/>
          </a:prstGeom>
        </p:spPr>
        <p:txBody>
          <a:bodyPr lIns="0" tIns="0" rIns="0" bIns="0" rtlCol="0" anchor="t">
            <a:spAutoFit/>
          </a:bodyPr>
          <a:lstStyle/>
          <a:p>
            <a:pPr>
              <a:lnSpc>
                <a:spcPts val="3359"/>
              </a:lnSpc>
              <a:spcBef>
                <a:spcPct val="0"/>
              </a:spcBef>
            </a:pPr>
            <a:r>
              <a:rPr lang="en-US" sz="2400" spc="72">
                <a:solidFill>
                  <a:srgbClr val="000000"/>
                </a:solidFill>
                <a:latin typeface="Muli Bold"/>
              </a:rPr>
              <a:t>Example 1</a:t>
            </a:r>
          </a:p>
        </p:txBody>
      </p:sp>
      <p:pic>
        <p:nvPicPr>
          <p:cNvPr id="6" name="Picture 6"/>
          <p:cNvPicPr>
            <a:picLocks noChangeAspect="1"/>
          </p:cNvPicPr>
          <p:nvPr/>
        </p:nvPicPr>
        <p:blipFill>
          <a:blip r:embed="rId2"/>
          <a:srcRect/>
          <a:stretch>
            <a:fillRect/>
          </a:stretch>
        </p:blipFill>
        <p:spPr>
          <a:xfrm rot="5400000">
            <a:off x="5784423" y="4135988"/>
            <a:ext cx="6319789" cy="3826345"/>
          </a:xfrm>
          <a:prstGeom prst="rect">
            <a:avLst/>
          </a:prstGeom>
        </p:spPr>
      </p:pic>
      <p:pic>
        <p:nvPicPr>
          <p:cNvPr id="7" name="Picture 7"/>
          <p:cNvPicPr>
            <a:picLocks noChangeAspect="1"/>
          </p:cNvPicPr>
          <p:nvPr/>
        </p:nvPicPr>
        <p:blipFill>
          <a:blip r:embed="rId3"/>
          <a:srcRect/>
          <a:stretch>
            <a:fillRect/>
          </a:stretch>
        </p:blipFill>
        <p:spPr>
          <a:xfrm rot="-111462">
            <a:off x="6968689" y="2994507"/>
            <a:ext cx="4164177" cy="6058987"/>
          </a:xfrm>
          <a:prstGeom prst="rect">
            <a:avLst/>
          </a:prstGeom>
        </p:spPr>
      </p:pic>
      <p:sp>
        <p:nvSpPr>
          <p:cNvPr id="8" name="TextBox 8"/>
          <p:cNvSpPr txBox="1"/>
          <p:nvPr/>
        </p:nvSpPr>
        <p:spPr>
          <a:xfrm>
            <a:off x="7505214" y="334488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2</a:t>
            </a:r>
          </a:p>
        </p:txBody>
      </p:sp>
      <p:pic>
        <p:nvPicPr>
          <p:cNvPr id="9" name="Picture 9"/>
          <p:cNvPicPr>
            <a:picLocks noChangeAspect="1"/>
          </p:cNvPicPr>
          <p:nvPr/>
        </p:nvPicPr>
        <p:blipFill>
          <a:blip r:embed="rId2"/>
          <a:srcRect/>
          <a:stretch>
            <a:fillRect/>
          </a:stretch>
        </p:blipFill>
        <p:spPr>
          <a:xfrm rot="5400000">
            <a:off x="11172971" y="4110828"/>
            <a:ext cx="6319789" cy="3826345"/>
          </a:xfrm>
          <a:prstGeom prst="rect">
            <a:avLst/>
          </a:prstGeom>
        </p:spPr>
      </p:pic>
      <p:pic>
        <p:nvPicPr>
          <p:cNvPr id="10" name="Picture 10"/>
          <p:cNvPicPr>
            <a:picLocks noChangeAspect="1"/>
          </p:cNvPicPr>
          <p:nvPr/>
        </p:nvPicPr>
        <p:blipFill>
          <a:blip r:embed="rId3"/>
          <a:srcRect/>
          <a:stretch>
            <a:fillRect/>
          </a:stretch>
        </p:blipFill>
        <p:spPr>
          <a:xfrm rot="-111462">
            <a:off x="12357237" y="2969346"/>
            <a:ext cx="4164177" cy="6058987"/>
          </a:xfrm>
          <a:prstGeom prst="rect">
            <a:avLst/>
          </a:prstGeom>
        </p:spPr>
      </p:pic>
      <p:sp>
        <p:nvSpPr>
          <p:cNvPr id="11" name="TextBox 11"/>
          <p:cNvSpPr txBox="1"/>
          <p:nvPr/>
        </p:nvSpPr>
        <p:spPr>
          <a:xfrm>
            <a:off x="12893762" y="3319724"/>
            <a:ext cx="2878206" cy="405765"/>
          </a:xfrm>
          <a:prstGeom prst="rect">
            <a:avLst/>
          </a:prstGeom>
        </p:spPr>
        <p:txBody>
          <a:bodyPr lIns="0" tIns="0" rIns="0" bIns="0" rtlCol="0" anchor="t">
            <a:spAutoFit/>
          </a:bodyPr>
          <a:lstStyle/>
          <a:p>
            <a:pPr marL="0" lvl="0" indent="0" algn="l">
              <a:lnSpc>
                <a:spcPts val="3359"/>
              </a:lnSpc>
              <a:spcBef>
                <a:spcPct val="0"/>
              </a:spcBef>
            </a:pPr>
            <a:r>
              <a:rPr lang="en-US" sz="2400" u="none" spc="72">
                <a:solidFill>
                  <a:srgbClr val="000000"/>
                </a:solidFill>
                <a:latin typeface="Muli Bold"/>
              </a:rPr>
              <a:t>Example 3</a:t>
            </a:r>
          </a:p>
        </p:txBody>
      </p:sp>
      <p:pic>
        <p:nvPicPr>
          <p:cNvPr id="12" name="Picture 12"/>
          <p:cNvPicPr>
            <a:picLocks noChangeAspect="1"/>
          </p:cNvPicPr>
          <p:nvPr/>
        </p:nvPicPr>
        <p:blipFill>
          <a:blip r:embed="rId4"/>
          <a:srcRect/>
          <a:stretch>
            <a:fillRect/>
          </a:stretch>
        </p:blipFill>
        <p:spPr>
          <a:xfrm rot="5252589">
            <a:off x="11046612" y="2680649"/>
            <a:ext cx="516571" cy="495908"/>
          </a:xfrm>
          <a:prstGeom prst="rect">
            <a:avLst/>
          </a:prstGeom>
        </p:spPr>
      </p:pic>
      <p:pic>
        <p:nvPicPr>
          <p:cNvPr id="13" name="Picture 13"/>
          <p:cNvPicPr>
            <a:picLocks noChangeAspect="1"/>
          </p:cNvPicPr>
          <p:nvPr/>
        </p:nvPicPr>
        <p:blipFill>
          <a:blip r:embed="rId4"/>
          <a:srcRect/>
          <a:stretch>
            <a:fillRect/>
          </a:stretch>
        </p:blipFill>
        <p:spPr>
          <a:xfrm rot="-6383107">
            <a:off x="12003300" y="8937345"/>
            <a:ext cx="513645" cy="493100"/>
          </a:xfrm>
          <a:prstGeom prst="rect">
            <a:avLst/>
          </a:prstGeom>
        </p:spPr>
      </p:pic>
      <p:pic>
        <p:nvPicPr>
          <p:cNvPr id="14" name="Picture 14"/>
          <p:cNvPicPr>
            <a:picLocks noChangeAspect="1"/>
          </p:cNvPicPr>
          <p:nvPr/>
        </p:nvPicPr>
        <p:blipFill>
          <a:blip r:embed="rId5"/>
          <a:srcRect/>
          <a:stretch>
            <a:fillRect/>
          </a:stretch>
        </p:blipFill>
        <p:spPr>
          <a:xfrm rot="-10154087">
            <a:off x="974625" y="4276046"/>
            <a:ext cx="489149" cy="829067"/>
          </a:xfrm>
          <a:prstGeom prst="rect">
            <a:avLst/>
          </a:prstGeom>
        </p:spPr>
      </p:pic>
      <p:pic>
        <p:nvPicPr>
          <p:cNvPr id="15" name="Picture 23"/>
          <p:cNvPicPr>
            <a:picLocks noChangeAspect="1"/>
          </p:cNvPicPr>
          <p:nvPr/>
        </p:nvPicPr>
        <p:blipFill>
          <a:blip r:embed="rId6"/>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0940" y="2312253"/>
            <a:ext cx="6983829" cy="7347871"/>
            <a:chOff x="55523" y="195499"/>
            <a:chExt cx="9311772" cy="6845594"/>
          </a:xfrm>
        </p:grpSpPr>
        <p:pic>
          <p:nvPicPr>
            <p:cNvPr id="3" name="Picture 3"/>
            <p:cNvPicPr>
              <a:picLocks noChangeAspect="1"/>
            </p:cNvPicPr>
            <p:nvPr/>
          </p:nvPicPr>
          <p:blipFill>
            <a:blip r:embed="rId2"/>
            <a:srcRect/>
            <a:stretch>
              <a:fillRect/>
            </a:stretch>
          </p:blipFill>
          <p:spPr>
            <a:xfrm rot="244331">
              <a:off x="55523" y="195499"/>
              <a:ext cx="5568593" cy="1761700"/>
            </a:xfrm>
            <a:prstGeom prst="rect">
              <a:avLst/>
            </a:prstGeom>
          </p:spPr>
        </p:pic>
        <p:sp>
          <p:nvSpPr>
            <p:cNvPr id="4" name="TextBox 4"/>
            <p:cNvSpPr txBox="1"/>
            <p:nvPr/>
          </p:nvSpPr>
          <p:spPr>
            <a:xfrm>
              <a:off x="524450" y="296294"/>
              <a:ext cx="4805720" cy="1488430"/>
            </a:xfrm>
            <a:prstGeom prst="rect">
              <a:avLst/>
            </a:prstGeom>
          </p:spPr>
          <p:txBody>
            <a:bodyPr lIns="0" tIns="0" rIns="0" bIns="0" rtlCol="0" anchor="t">
              <a:spAutoFit/>
            </a:bodyPr>
            <a:lstStyle/>
            <a:p>
              <a:pPr>
                <a:lnSpc>
                  <a:spcPts val="8800"/>
                </a:lnSpc>
              </a:pPr>
              <a:r>
                <a:rPr lang="en-US" sz="8000">
                  <a:solidFill>
                    <a:srgbClr val="000000"/>
                  </a:solidFill>
                  <a:latin typeface="Amatic SC Bold"/>
                </a:rPr>
                <a:t>EXERCISE</a:t>
              </a:r>
            </a:p>
          </p:txBody>
        </p:sp>
        <p:sp>
          <p:nvSpPr>
            <p:cNvPr id="5" name="TextBox 5"/>
            <p:cNvSpPr txBox="1"/>
            <p:nvPr/>
          </p:nvSpPr>
          <p:spPr>
            <a:xfrm>
              <a:off x="401226" y="4357106"/>
              <a:ext cx="8966069" cy="2683987"/>
            </a:xfrm>
            <a:prstGeom prst="rect">
              <a:avLst/>
            </a:prstGeom>
          </p:spPr>
          <p:txBody>
            <a:bodyPr lIns="0" tIns="0" rIns="0" bIns="0" rtlCol="0" anchor="t">
              <a:spAutoFit/>
            </a:bodyPr>
            <a:lstStyle/>
            <a:p>
              <a:pPr marL="0" lvl="0" indent="0" algn="just">
                <a:lnSpc>
                  <a:spcPts val="2800"/>
                </a:lnSpc>
                <a:spcBef>
                  <a:spcPct val="0"/>
                </a:spcBef>
              </a:pPr>
              <a:r>
                <a:rPr lang="en-US" sz="3200" u="none" dirty="0">
                  <a:solidFill>
                    <a:srgbClr val="000000"/>
                  </a:solidFill>
                  <a:latin typeface="Muli Regular"/>
                </a:rPr>
                <a:t>Individual exercises extend a student’s grasp of the lesson. It allows them to synthesize on their own and think of ways they can apply their new learnings in real life. Duplicate this page as many times as needed to give you more space for discussion.</a:t>
              </a:r>
            </a:p>
          </p:txBody>
        </p:sp>
        <p:sp>
          <p:nvSpPr>
            <p:cNvPr id="6" name="TextBox 6"/>
            <p:cNvSpPr txBox="1"/>
            <p:nvPr/>
          </p:nvSpPr>
          <p:spPr>
            <a:xfrm>
              <a:off x="429254" y="2316393"/>
              <a:ext cx="8411887" cy="2325423"/>
            </a:xfrm>
            <a:prstGeom prst="rect">
              <a:avLst/>
            </a:prstGeom>
          </p:spPr>
          <p:txBody>
            <a:bodyPr lIns="0" tIns="0" rIns="0" bIns="0" rtlCol="0" anchor="t">
              <a:spAutoFit/>
            </a:bodyPr>
            <a:lstStyle/>
            <a:p>
              <a:pPr marL="0" lvl="0" indent="0" algn="just">
                <a:lnSpc>
                  <a:spcPts val="3359"/>
                </a:lnSpc>
                <a:spcBef>
                  <a:spcPct val="0"/>
                </a:spcBef>
              </a:pPr>
              <a:r>
                <a:rPr lang="en-US" sz="3200" u="none" spc="72" dirty="0">
                  <a:solidFill>
                    <a:srgbClr val="000000"/>
                  </a:solidFill>
                  <a:latin typeface="Muli Bold"/>
                </a:rPr>
                <a:t>Add instructions or guidelines here. You can also put in the amount of time allotted for this.</a:t>
              </a:r>
            </a:p>
          </p:txBody>
        </p:sp>
      </p:grpSp>
      <p:pic>
        <p:nvPicPr>
          <p:cNvPr id="7" name="Picture 7"/>
          <p:cNvPicPr>
            <a:picLocks noChangeAspect="1"/>
          </p:cNvPicPr>
          <p:nvPr/>
        </p:nvPicPr>
        <p:blipFill>
          <a:blip r:embed="rId3"/>
          <a:srcRect/>
          <a:stretch>
            <a:fillRect/>
          </a:stretch>
        </p:blipFill>
        <p:spPr>
          <a:xfrm rot="10559285">
            <a:off x="9571469" y="1999557"/>
            <a:ext cx="7467368" cy="6109665"/>
          </a:xfrm>
          <a:prstGeom prst="rect">
            <a:avLst/>
          </a:prstGeom>
        </p:spPr>
      </p:pic>
      <p:pic>
        <p:nvPicPr>
          <p:cNvPr id="8" name="Picture 8"/>
          <p:cNvPicPr>
            <a:picLocks noChangeAspect="1"/>
          </p:cNvPicPr>
          <p:nvPr/>
        </p:nvPicPr>
        <p:blipFill>
          <a:blip r:embed="rId4"/>
          <a:srcRect/>
          <a:stretch>
            <a:fillRect/>
          </a:stretch>
        </p:blipFill>
        <p:spPr>
          <a:xfrm>
            <a:off x="9832523" y="2335137"/>
            <a:ext cx="6945260" cy="5884529"/>
          </a:xfrm>
          <a:prstGeom prst="rect">
            <a:avLst/>
          </a:prstGeom>
        </p:spPr>
      </p:pic>
      <p:grpSp>
        <p:nvGrpSpPr>
          <p:cNvPr id="9" name="Group 9"/>
          <p:cNvGrpSpPr>
            <a:grpSpLocks noChangeAspect="1"/>
          </p:cNvGrpSpPr>
          <p:nvPr/>
        </p:nvGrpSpPr>
        <p:grpSpPr>
          <a:xfrm>
            <a:off x="10180673" y="2917436"/>
            <a:ext cx="5888554" cy="4273909"/>
            <a:chOff x="0" y="0"/>
            <a:chExt cx="2899410" cy="2104390"/>
          </a:xfrm>
        </p:grpSpPr>
        <p:sp>
          <p:nvSpPr>
            <p:cNvPr id="10" name="Freeform 10"/>
            <p:cNvSpPr/>
            <p:nvPr/>
          </p:nvSpPr>
          <p:spPr>
            <a:xfrm>
              <a:off x="13970" y="-1270"/>
              <a:ext cx="2903220" cy="2115820"/>
            </a:xfrm>
            <a:custGeom>
              <a:avLst/>
              <a:gdLst/>
              <a:ahLst/>
              <a:cxnLst/>
              <a:rect l="l" t="t" r="r" b="b"/>
              <a:pathLst>
                <a:path w="2903220" h="2115820">
                  <a:moveTo>
                    <a:pt x="2881630" y="800100"/>
                  </a:moveTo>
                  <a:cubicBezTo>
                    <a:pt x="2880360" y="624840"/>
                    <a:pt x="2870200" y="412750"/>
                    <a:pt x="2870200" y="222250"/>
                  </a:cubicBezTo>
                  <a:cubicBezTo>
                    <a:pt x="2870200" y="170180"/>
                    <a:pt x="2868930" y="66040"/>
                    <a:pt x="2862580" y="13970"/>
                  </a:cubicBezTo>
                  <a:cubicBezTo>
                    <a:pt x="2710180" y="13970"/>
                    <a:pt x="2546350" y="1270"/>
                    <a:pt x="2392680" y="1270"/>
                  </a:cubicBezTo>
                  <a:cubicBezTo>
                    <a:pt x="1593850" y="3810"/>
                    <a:pt x="802640" y="0"/>
                    <a:pt x="5080" y="1270"/>
                  </a:cubicBezTo>
                  <a:cubicBezTo>
                    <a:pt x="5080" y="171450"/>
                    <a:pt x="0" y="360680"/>
                    <a:pt x="1270" y="530860"/>
                  </a:cubicBezTo>
                  <a:cubicBezTo>
                    <a:pt x="3810" y="848360"/>
                    <a:pt x="7620" y="1167130"/>
                    <a:pt x="7620" y="1484630"/>
                  </a:cubicBezTo>
                  <a:cubicBezTo>
                    <a:pt x="7620" y="1638300"/>
                    <a:pt x="6350" y="1790700"/>
                    <a:pt x="13970" y="1944370"/>
                  </a:cubicBezTo>
                  <a:cubicBezTo>
                    <a:pt x="16510" y="1993900"/>
                    <a:pt x="19050" y="2042160"/>
                    <a:pt x="24130" y="2091690"/>
                  </a:cubicBezTo>
                  <a:cubicBezTo>
                    <a:pt x="191770" y="2094230"/>
                    <a:pt x="358140" y="2098040"/>
                    <a:pt x="525780" y="2103120"/>
                  </a:cubicBezTo>
                  <a:cubicBezTo>
                    <a:pt x="971550" y="2115820"/>
                    <a:pt x="1404620" y="2095500"/>
                    <a:pt x="1864360" y="2104390"/>
                  </a:cubicBezTo>
                  <a:cubicBezTo>
                    <a:pt x="2211070" y="2110740"/>
                    <a:pt x="2551430" y="2091690"/>
                    <a:pt x="2898140" y="2091690"/>
                  </a:cubicBezTo>
                  <a:cubicBezTo>
                    <a:pt x="2898140" y="2075180"/>
                    <a:pt x="2899410" y="1978660"/>
                    <a:pt x="2900680" y="1962150"/>
                  </a:cubicBezTo>
                  <a:cubicBezTo>
                    <a:pt x="2903220" y="1863090"/>
                    <a:pt x="2889250" y="1677670"/>
                    <a:pt x="2890520" y="1578610"/>
                  </a:cubicBezTo>
                  <a:cubicBezTo>
                    <a:pt x="2896870" y="1170940"/>
                    <a:pt x="2884170" y="1151890"/>
                    <a:pt x="2881630" y="800100"/>
                  </a:cubicBezTo>
                  <a:close/>
                </a:path>
              </a:pathLst>
            </a:custGeom>
            <a:blipFill>
              <a:blip r:embed="rId5"/>
              <a:stretch>
                <a:fillRect l="-3943" t="-12" r="-4997" b="-83"/>
              </a:stretch>
            </a:blipFill>
          </p:spPr>
          <p:txBody>
            <a:bodyPr/>
            <a:lstStyle/>
            <a:p>
              <a:endParaRPr lang="en-GB"/>
            </a:p>
          </p:txBody>
        </p:sp>
      </p:grpSp>
      <p:pic>
        <p:nvPicPr>
          <p:cNvPr id="11" name="Picture 11"/>
          <p:cNvPicPr>
            <a:picLocks noChangeAspect="1"/>
          </p:cNvPicPr>
          <p:nvPr/>
        </p:nvPicPr>
        <p:blipFill>
          <a:blip r:embed="rId6"/>
          <a:srcRect/>
          <a:stretch>
            <a:fillRect/>
          </a:stretch>
        </p:blipFill>
        <p:spPr>
          <a:xfrm rot="5252589">
            <a:off x="16778295" y="2087183"/>
            <a:ext cx="516571" cy="495908"/>
          </a:xfrm>
          <a:prstGeom prst="rect">
            <a:avLst/>
          </a:prstGeom>
        </p:spPr>
      </p:pic>
      <p:pic>
        <p:nvPicPr>
          <p:cNvPr id="12" name="Picture 12"/>
          <p:cNvPicPr>
            <a:picLocks noChangeAspect="1"/>
          </p:cNvPicPr>
          <p:nvPr/>
        </p:nvPicPr>
        <p:blipFill>
          <a:blip r:embed="rId6"/>
          <a:srcRect/>
          <a:stretch>
            <a:fillRect/>
          </a:stretch>
        </p:blipFill>
        <p:spPr>
          <a:xfrm rot="-6383107">
            <a:off x="9419052" y="8116410"/>
            <a:ext cx="513645" cy="493100"/>
          </a:xfrm>
          <a:prstGeom prst="rect">
            <a:avLst/>
          </a:prstGeom>
        </p:spPr>
      </p:pic>
      <p:pic>
        <p:nvPicPr>
          <p:cNvPr id="13" name="Picture 23"/>
          <p:cNvPicPr>
            <a:picLocks noChangeAspect="1"/>
          </p:cNvPicPr>
          <p:nvPr/>
        </p:nvPicPr>
        <p:blipFill>
          <a:blip r:embed="rId7"/>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52640" y="1600952"/>
            <a:ext cx="5299030" cy="2887803"/>
            <a:chOff x="0" y="195499"/>
            <a:chExt cx="7065373" cy="3850406"/>
          </a:xfrm>
        </p:grpSpPr>
        <p:sp>
          <p:nvSpPr>
            <p:cNvPr id="3" name="TextBox 3"/>
            <p:cNvSpPr txBox="1"/>
            <p:nvPr/>
          </p:nvSpPr>
          <p:spPr>
            <a:xfrm>
              <a:off x="0" y="2301838"/>
              <a:ext cx="7065373" cy="1744067"/>
            </a:xfrm>
            <a:prstGeom prst="rect">
              <a:avLst/>
            </a:prstGeom>
          </p:spPr>
          <p:txBody>
            <a:bodyPr lIns="0" tIns="0" rIns="0" bIns="0" rtlCol="0" anchor="t">
              <a:spAutoFit/>
            </a:bodyPr>
            <a:lstStyle/>
            <a:p>
              <a:pPr marL="0" lvl="0" indent="0" algn="just">
                <a:lnSpc>
                  <a:spcPts val="3359"/>
                </a:lnSpc>
                <a:spcBef>
                  <a:spcPct val="0"/>
                </a:spcBef>
              </a:pPr>
              <a:r>
                <a:rPr lang="en-US" sz="3200" u="none" spc="72" dirty="0">
                  <a:solidFill>
                    <a:srgbClr val="000000"/>
                  </a:solidFill>
                  <a:latin typeface="Amatic SC Bold" panose="00000800000000000000" charset="-79"/>
                  <a:cs typeface="Amatic SC Bold" panose="00000800000000000000" charset="-79"/>
                </a:rPr>
                <a:t>Add instructions or guidelines here. You can also put in the amount of time allotted for this.</a:t>
              </a:r>
            </a:p>
          </p:txBody>
        </p:sp>
        <p:pic>
          <p:nvPicPr>
            <p:cNvPr id="4" name="Picture 4"/>
            <p:cNvPicPr>
              <a:picLocks noChangeAspect="1"/>
            </p:cNvPicPr>
            <p:nvPr/>
          </p:nvPicPr>
          <p:blipFill>
            <a:blip r:embed="rId2"/>
            <a:srcRect/>
            <a:stretch>
              <a:fillRect/>
            </a:stretch>
          </p:blipFill>
          <p:spPr>
            <a:xfrm rot="244331">
              <a:off x="748390" y="195499"/>
              <a:ext cx="5568593" cy="1761700"/>
            </a:xfrm>
            <a:prstGeom prst="rect">
              <a:avLst/>
            </a:prstGeom>
          </p:spPr>
        </p:pic>
        <p:sp>
          <p:nvSpPr>
            <p:cNvPr id="5" name="TextBox 5"/>
            <p:cNvSpPr txBox="1"/>
            <p:nvPr/>
          </p:nvSpPr>
          <p:spPr>
            <a:xfrm>
              <a:off x="1129826" y="296294"/>
              <a:ext cx="4805720"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WORKSHEET</a:t>
              </a:r>
            </a:p>
          </p:txBody>
        </p:sp>
      </p:grpSp>
      <p:grpSp>
        <p:nvGrpSpPr>
          <p:cNvPr id="6" name="Group 6"/>
          <p:cNvGrpSpPr/>
          <p:nvPr/>
        </p:nvGrpSpPr>
        <p:grpSpPr>
          <a:xfrm>
            <a:off x="1466760" y="5692589"/>
            <a:ext cx="6892696" cy="2071731"/>
            <a:chOff x="9076" y="-30579"/>
            <a:chExt cx="9190261" cy="2762310"/>
          </a:xfrm>
        </p:grpSpPr>
        <p:pic>
          <p:nvPicPr>
            <p:cNvPr id="7" name="Picture 7"/>
            <p:cNvPicPr>
              <a:picLocks noChangeAspect="1"/>
            </p:cNvPicPr>
            <p:nvPr/>
          </p:nvPicPr>
          <p:blipFill>
            <a:blip r:embed="rId3"/>
            <a:srcRect/>
            <a:stretch>
              <a:fillRect/>
            </a:stretch>
          </p:blipFill>
          <p:spPr>
            <a:xfrm rot="141666">
              <a:off x="9076" y="50382"/>
              <a:ext cx="2456025" cy="491205"/>
            </a:xfrm>
            <a:prstGeom prst="rect">
              <a:avLst/>
            </a:prstGeom>
          </p:spPr>
        </p:pic>
        <p:sp>
          <p:nvSpPr>
            <p:cNvPr id="8" name="TextBox 8"/>
            <p:cNvSpPr txBox="1"/>
            <p:nvPr/>
          </p:nvSpPr>
          <p:spPr>
            <a:xfrm>
              <a:off x="164809" y="-30579"/>
              <a:ext cx="9034528" cy="1129027"/>
            </a:xfrm>
            <a:prstGeom prst="rect">
              <a:avLst/>
            </a:prstGeom>
          </p:spPr>
          <p:txBody>
            <a:bodyPr lIns="0" tIns="0" rIns="0" bIns="0" rtlCol="0" anchor="t">
              <a:spAutoFit/>
            </a:bodyPr>
            <a:lstStyle/>
            <a:p>
              <a:pPr marL="0" lvl="0" indent="0" algn="just">
                <a:lnSpc>
                  <a:spcPts val="3359"/>
                </a:lnSpc>
                <a:spcBef>
                  <a:spcPct val="0"/>
                </a:spcBef>
              </a:pPr>
              <a:r>
                <a:rPr lang="en-US" sz="2800" u="none" dirty="0">
                  <a:solidFill>
                    <a:srgbClr val="000000"/>
                  </a:solidFill>
                  <a:latin typeface="Amatic SC Bold" panose="00000800000000000000" charset="-79"/>
                  <a:cs typeface="Amatic SC Bold" panose="00000800000000000000" charset="-79"/>
                </a:rPr>
                <a:t>Question 1: Write the question you want to ask your students and allot space for the answers.</a:t>
              </a:r>
            </a:p>
          </p:txBody>
        </p:sp>
        <p:sp>
          <p:nvSpPr>
            <p:cNvPr id="9" name="TextBox 9"/>
            <p:cNvSpPr txBox="1"/>
            <p:nvPr/>
          </p:nvSpPr>
          <p:spPr>
            <a:xfrm>
              <a:off x="194437" y="2181237"/>
              <a:ext cx="8975272" cy="550494"/>
            </a:xfrm>
            <a:prstGeom prst="rect">
              <a:avLst/>
            </a:prstGeom>
          </p:spPr>
          <p:txBody>
            <a:bodyPr lIns="0" tIns="0" rIns="0" bIns="0" rtlCol="0" anchor="t">
              <a:spAutoFit/>
            </a:bodyPr>
            <a:lstStyle/>
            <a:p>
              <a:pPr marL="0" lvl="0" indent="0" algn="l">
                <a:lnSpc>
                  <a:spcPts val="3359"/>
                </a:lnSpc>
                <a:spcBef>
                  <a:spcPct val="0"/>
                </a:spcBef>
              </a:pPr>
              <a:r>
                <a:rPr lang="en-US" sz="2800" u="none" dirty="0">
                  <a:solidFill>
                    <a:srgbClr val="000000"/>
                  </a:solidFill>
                  <a:latin typeface="Amatic SC Bold" panose="00000800000000000000" charset="-79"/>
                  <a:cs typeface="Amatic SC Bold" panose="00000800000000000000" charset="-79"/>
                </a:rPr>
                <a:t>Answer 1:</a:t>
              </a:r>
            </a:p>
          </p:txBody>
        </p:sp>
      </p:grpSp>
      <p:grpSp>
        <p:nvGrpSpPr>
          <p:cNvPr id="10" name="Group 10"/>
          <p:cNvGrpSpPr/>
          <p:nvPr/>
        </p:nvGrpSpPr>
        <p:grpSpPr>
          <a:xfrm>
            <a:off x="9658260" y="1431394"/>
            <a:ext cx="6892696" cy="1909813"/>
            <a:chOff x="9076" y="-30579"/>
            <a:chExt cx="9190261" cy="2546418"/>
          </a:xfrm>
        </p:grpSpPr>
        <p:pic>
          <p:nvPicPr>
            <p:cNvPr id="11" name="Picture 11"/>
            <p:cNvPicPr>
              <a:picLocks noChangeAspect="1"/>
            </p:cNvPicPr>
            <p:nvPr/>
          </p:nvPicPr>
          <p:blipFill>
            <a:blip r:embed="rId3"/>
            <a:srcRect/>
            <a:stretch>
              <a:fillRect/>
            </a:stretch>
          </p:blipFill>
          <p:spPr>
            <a:xfrm rot="141666">
              <a:off x="9076" y="50382"/>
              <a:ext cx="2456025" cy="491205"/>
            </a:xfrm>
            <a:prstGeom prst="rect">
              <a:avLst/>
            </a:prstGeom>
          </p:spPr>
        </p:pic>
        <p:sp>
          <p:nvSpPr>
            <p:cNvPr id="12" name="TextBox 12"/>
            <p:cNvSpPr txBox="1"/>
            <p:nvPr/>
          </p:nvSpPr>
          <p:spPr>
            <a:xfrm>
              <a:off x="164809" y="-30579"/>
              <a:ext cx="9034528" cy="1162712"/>
            </a:xfrm>
            <a:prstGeom prst="rect">
              <a:avLst/>
            </a:prstGeom>
          </p:spPr>
          <p:txBody>
            <a:bodyPr lIns="0" tIns="0" rIns="0" bIns="0" rtlCol="0" anchor="t">
              <a:spAutoFit/>
            </a:bodyPr>
            <a:lstStyle/>
            <a:p>
              <a:pPr marL="0" lvl="0" indent="0" algn="just">
                <a:lnSpc>
                  <a:spcPts val="3359"/>
                </a:lnSpc>
                <a:spcBef>
                  <a:spcPct val="0"/>
                </a:spcBef>
              </a:pPr>
              <a:r>
                <a:rPr lang="en-US" sz="3200" u="none" dirty="0">
                  <a:solidFill>
                    <a:srgbClr val="000000"/>
                  </a:solidFill>
                  <a:latin typeface="Muli Regular Bold"/>
                </a:rPr>
                <a:t>Question 2: </a:t>
              </a:r>
              <a:r>
                <a:rPr lang="en-US" sz="3200" u="none" dirty="0">
                  <a:solidFill>
                    <a:srgbClr val="000000"/>
                  </a:solidFill>
                  <a:latin typeface="Amatic SC Bold" panose="00000800000000000000" charset="-79"/>
                  <a:cs typeface="Amatic SC Bold" panose="00000800000000000000" charset="-79"/>
                </a:rPr>
                <a:t>Write the question you want to ask your students and allot space for the answers.</a:t>
              </a:r>
            </a:p>
          </p:txBody>
        </p:sp>
        <p:sp>
          <p:nvSpPr>
            <p:cNvPr id="13" name="TextBox 13"/>
            <p:cNvSpPr txBox="1"/>
            <p:nvPr/>
          </p:nvSpPr>
          <p:spPr>
            <a:xfrm>
              <a:off x="224065" y="1965346"/>
              <a:ext cx="8975272" cy="550493"/>
            </a:xfrm>
            <a:prstGeom prst="rect">
              <a:avLst/>
            </a:prstGeom>
          </p:spPr>
          <p:txBody>
            <a:bodyPr lIns="0" tIns="0" rIns="0" bIns="0" rtlCol="0" anchor="t">
              <a:spAutoFit/>
            </a:bodyPr>
            <a:lstStyle/>
            <a:p>
              <a:pPr marL="0" lvl="0" indent="0" algn="l">
                <a:lnSpc>
                  <a:spcPts val="3359"/>
                </a:lnSpc>
                <a:spcBef>
                  <a:spcPct val="0"/>
                </a:spcBef>
              </a:pPr>
              <a:r>
                <a:rPr lang="en-US" sz="2800" u="none" dirty="0">
                  <a:solidFill>
                    <a:srgbClr val="000000"/>
                  </a:solidFill>
                  <a:latin typeface="Amatic SC Bold" panose="00000800000000000000" charset="-79"/>
                  <a:cs typeface="Amatic SC Bold" panose="00000800000000000000" charset="-79"/>
                </a:rPr>
                <a:t>Answer 2:</a:t>
              </a:r>
            </a:p>
          </p:txBody>
        </p:sp>
      </p:grpSp>
      <p:grpSp>
        <p:nvGrpSpPr>
          <p:cNvPr id="14" name="Group 14"/>
          <p:cNvGrpSpPr/>
          <p:nvPr/>
        </p:nvGrpSpPr>
        <p:grpSpPr>
          <a:xfrm>
            <a:off x="9658260" y="5692589"/>
            <a:ext cx="6892696" cy="1532296"/>
            <a:chOff x="9076" y="-30579"/>
            <a:chExt cx="9190261" cy="2043061"/>
          </a:xfrm>
        </p:grpSpPr>
        <p:pic>
          <p:nvPicPr>
            <p:cNvPr id="15" name="Picture 15"/>
            <p:cNvPicPr>
              <a:picLocks noChangeAspect="1"/>
            </p:cNvPicPr>
            <p:nvPr/>
          </p:nvPicPr>
          <p:blipFill>
            <a:blip r:embed="rId3"/>
            <a:srcRect/>
            <a:stretch>
              <a:fillRect/>
            </a:stretch>
          </p:blipFill>
          <p:spPr>
            <a:xfrm rot="141666">
              <a:off x="9076" y="50382"/>
              <a:ext cx="2456025" cy="491205"/>
            </a:xfrm>
            <a:prstGeom prst="rect">
              <a:avLst/>
            </a:prstGeom>
          </p:spPr>
        </p:pic>
        <p:sp>
          <p:nvSpPr>
            <p:cNvPr id="16" name="TextBox 16"/>
            <p:cNvSpPr txBox="1"/>
            <p:nvPr/>
          </p:nvSpPr>
          <p:spPr>
            <a:xfrm>
              <a:off x="164809" y="-30579"/>
              <a:ext cx="9034528" cy="1162712"/>
            </a:xfrm>
            <a:prstGeom prst="rect">
              <a:avLst/>
            </a:prstGeom>
          </p:spPr>
          <p:txBody>
            <a:bodyPr lIns="0" tIns="0" rIns="0" bIns="0" rtlCol="0" anchor="t">
              <a:spAutoFit/>
            </a:bodyPr>
            <a:lstStyle/>
            <a:p>
              <a:pPr marL="0" lvl="0" indent="0" algn="just">
                <a:lnSpc>
                  <a:spcPts val="3359"/>
                </a:lnSpc>
                <a:spcBef>
                  <a:spcPct val="0"/>
                </a:spcBef>
              </a:pPr>
              <a:r>
                <a:rPr lang="en-US" sz="3200" u="none" dirty="0">
                  <a:solidFill>
                    <a:srgbClr val="000000"/>
                  </a:solidFill>
                  <a:latin typeface="Amatic SC Bold" panose="00000800000000000000" charset="-79"/>
                  <a:cs typeface="Amatic SC Bold" panose="00000800000000000000" charset="-79"/>
                </a:rPr>
                <a:t>Question 3: Write the question you want to ask your students and allot space for the answers.</a:t>
              </a:r>
            </a:p>
          </p:txBody>
        </p:sp>
        <p:sp>
          <p:nvSpPr>
            <p:cNvPr id="17" name="TextBox 17"/>
            <p:cNvSpPr txBox="1"/>
            <p:nvPr/>
          </p:nvSpPr>
          <p:spPr>
            <a:xfrm>
              <a:off x="173265" y="1461989"/>
              <a:ext cx="8975272" cy="550493"/>
            </a:xfrm>
            <a:prstGeom prst="rect">
              <a:avLst/>
            </a:prstGeom>
          </p:spPr>
          <p:txBody>
            <a:bodyPr lIns="0" tIns="0" rIns="0" bIns="0" rtlCol="0" anchor="t">
              <a:spAutoFit/>
            </a:bodyPr>
            <a:lstStyle/>
            <a:p>
              <a:pPr marL="0" lvl="0" indent="0" algn="l">
                <a:lnSpc>
                  <a:spcPts val="3359"/>
                </a:lnSpc>
                <a:spcBef>
                  <a:spcPct val="0"/>
                </a:spcBef>
              </a:pPr>
              <a:r>
                <a:rPr lang="en-US" sz="2800" u="none" dirty="0">
                  <a:solidFill>
                    <a:srgbClr val="000000"/>
                  </a:solidFill>
                  <a:latin typeface="Amatic SC Bold" panose="00000800000000000000" charset="-79"/>
                  <a:cs typeface="Amatic SC Bold" panose="00000800000000000000" charset="-79"/>
                </a:rPr>
                <a:t>Answer 3:</a:t>
              </a:r>
            </a:p>
          </p:txBody>
        </p:sp>
      </p:grpSp>
      <p:pic>
        <p:nvPicPr>
          <p:cNvPr id="18" name="Picture 23"/>
          <p:cNvPicPr>
            <a:picLocks noChangeAspect="1"/>
          </p:cNvPicPr>
          <p:nvPr/>
        </p:nvPicPr>
        <p:blipFill>
          <a:blip r:embed="rId4"/>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08924-5472-429E-8C7B-1441464EB01E}"/>
              </a:ext>
            </a:extLst>
          </p:cNvPr>
          <p:cNvPicPr>
            <a:picLocks noChangeAspect="1"/>
          </p:cNvPicPr>
          <p:nvPr/>
        </p:nvPicPr>
        <p:blipFill>
          <a:blip r:embed="rId2"/>
          <a:stretch>
            <a:fillRect/>
          </a:stretch>
        </p:blipFill>
        <p:spPr>
          <a:xfrm>
            <a:off x="4635653" y="3549193"/>
            <a:ext cx="8996708" cy="3181547"/>
          </a:xfrm>
          <a:prstGeom prst="rect">
            <a:avLst/>
          </a:prstGeom>
        </p:spPr>
      </p:pic>
      <p:sp>
        <p:nvSpPr>
          <p:cNvPr id="4" name="Title 3">
            <a:extLst>
              <a:ext uri="{FF2B5EF4-FFF2-40B4-BE49-F238E27FC236}">
                <a16:creationId xmlns:a16="http://schemas.microsoft.com/office/drawing/2014/main" id="{8BB86FDF-A435-431A-BFA0-B96B502873C1}"/>
              </a:ext>
            </a:extLst>
          </p:cNvPr>
          <p:cNvSpPr>
            <a:spLocks noGrp="1"/>
          </p:cNvSpPr>
          <p:nvPr>
            <p:ph type="title"/>
          </p:nvPr>
        </p:nvSpPr>
        <p:spPr>
          <a:xfrm>
            <a:off x="5707341" y="4149328"/>
            <a:ext cx="6873318" cy="1988345"/>
          </a:xfrm>
        </p:spPr>
        <p:txBody>
          <a:bodyPr>
            <a:normAutofit/>
          </a:bodyPr>
          <a:lstStyle/>
          <a:p>
            <a:pPr algn="ctr"/>
            <a:r>
              <a:rPr lang="en-US" sz="9000" dirty="0">
                <a:latin typeface="Amatic SC Bold" panose="020B0604020202020204" charset="-79"/>
                <a:cs typeface="Amatic SC Bold" panose="020B0604020202020204" charset="-79"/>
              </a:rPr>
              <a:t>Global Perspective </a:t>
            </a:r>
            <a:endParaRPr lang="en-GB" sz="9000" dirty="0">
              <a:latin typeface="Amatic SC Bold" panose="020B0604020202020204" charset="-79"/>
              <a:cs typeface="Amatic SC Bold" panose="020B0604020202020204" charset="-79"/>
            </a:endParaRPr>
          </a:p>
        </p:txBody>
      </p:sp>
      <p:pic>
        <p:nvPicPr>
          <p:cNvPr id="6" name="Picture 5">
            <a:extLst>
              <a:ext uri="{FF2B5EF4-FFF2-40B4-BE49-F238E27FC236}">
                <a16:creationId xmlns:a16="http://schemas.microsoft.com/office/drawing/2014/main" id="{0964B871-2A98-4607-A2EA-0A20271D5440}"/>
              </a:ext>
            </a:extLst>
          </p:cNvPr>
          <p:cNvPicPr>
            <a:picLocks noChangeAspect="1"/>
          </p:cNvPicPr>
          <p:nvPr/>
        </p:nvPicPr>
        <p:blipFill>
          <a:blip r:embed="rId3"/>
          <a:stretch>
            <a:fillRect/>
          </a:stretch>
        </p:blipFill>
        <p:spPr>
          <a:xfrm>
            <a:off x="10213369" y="681769"/>
            <a:ext cx="1993565" cy="1984421"/>
          </a:xfrm>
          <a:prstGeom prst="rect">
            <a:avLst/>
          </a:prstGeom>
        </p:spPr>
      </p:pic>
      <p:pic>
        <p:nvPicPr>
          <p:cNvPr id="7" name="Picture 6">
            <a:extLst>
              <a:ext uri="{FF2B5EF4-FFF2-40B4-BE49-F238E27FC236}">
                <a16:creationId xmlns:a16="http://schemas.microsoft.com/office/drawing/2014/main" id="{8BB15031-F26B-40CD-A847-0F1B90EB3C30}"/>
              </a:ext>
            </a:extLst>
          </p:cNvPr>
          <p:cNvPicPr>
            <a:picLocks noChangeAspect="1"/>
          </p:cNvPicPr>
          <p:nvPr/>
        </p:nvPicPr>
        <p:blipFill>
          <a:blip r:embed="rId4"/>
          <a:stretch>
            <a:fillRect/>
          </a:stretch>
        </p:blipFill>
        <p:spPr>
          <a:xfrm>
            <a:off x="14824340" y="6880349"/>
            <a:ext cx="1993565" cy="1984421"/>
          </a:xfrm>
          <a:prstGeom prst="rect">
            <a:avLst/>
          </a:prstGeom>
        </p:spPr>
      </p:pic>
      <p:pic>
        <p:nvPicPr>
          <p:cNvPr id="8" name="Picture 5">
            <a:extLst>
              <a:ext uri="{FF2B5EF4-FFF2-40B4-BE49-F238E27FC236}">
                <a16:creationId xmlns:a16="http://schemas.microsoft.com/office/drawing/2014/main" id="{20596A41-B06D-4978-AE69-FF7B5807DFD3}"/>
              </a:ext>
            </a:extLst>
          </p:cNvPr>
          <p:cNvPicPr>
            <a:picLocks noChangeAspect="1"/>
          </p:cNvPicPr>
          <p:nvPr/>
        </p:nvPicPr>
        <p:blipFill>
          <a:blip r:embed="rId5"/>
          <a:srcRect/>
          <a:stretch>
            <a:fillRect/>
          </a:stretch>
        </p:blipFill>
        <p:spPr>
          <a:xfrm>
            <a:off x="1085468" y="6994508"/>
            <a:ext cx="1986285" cy="1986285"/>
          </a:xfrm>
          <a:prstGeom prst="rect">
            <a:avLst/>
          </a:prstGeom>
        </p:spPr>
      </p:pic>
      <p:pic>
        <p:nvPicPr>
          <p:cNvPr id="9" name="Picture 3">
            <a:extLst>
              <a:ext uri="{FF2B5EF4-FFF2-40B4-BE49-F238E27FC236}">
                <a16:creationId xmlns:a16="http://schemas.microsoft.com/office/drawing/2014/main" id="{C0AF1D20-0CD8-49E6-B0D7-13075822B69D}"/>
              </a:ext>
            </a:extLst>
          </p:cNvPr>
          <p:cNvPicPr>
            <a:picLocks noChangeAspect="1"/>
          </p:cNvPicPr>
          <p:nvPr/>
        </p:nvPicPr>
        <p:blipFill>
          <a:blip r:embed="rId6"/>
          <a:srcRect/>
          <a:stretch>
            <a:fillRect/>
          </a:stretch>
        </p:blipFill>
        <p:spPr>
          <a:xfrm>
            <a:off x="1198392" y="313065"/>
            <a:ext cx="1986285" cy="1986285"/>
          </a:xfrm>
          <a:prstGeom prst="rect">
            <a:avLst/>
          </a:prstGeom>
        </p:spPr>
      </p:pic>
      <p:pic>
        <p:nvPicPr>
          <p:cNvPr id="10" name="Picture 9">
            <a:extLst>
              <a:ext uri="{FF2B5EF4-FFF2-40B4-BE49-F238E27FC236}">
                <a16:creationId xmlns:a16="http://schemas.microsoft.com/office/drawing/2014/main" id="{F4EB20FE-1C21-495F-ADD0-34E8848DCC6F}"/>
              </a:ext>
            </a:extLst>
          </p:cNvPr>
          <p:cNvPicPr>
            <a:picLocks noChangeAspect="1"/>
          </p:cNvPicPr>
          <p:nvPr/>
        </p:nvPicPr>
        <p:blipFill>
          <a:blip r:embed="rId7"/>
          <a:srcRect/>
          <a:stretch>
            <a:fillRect/>
          </a:stretch>
        </p:blipFill>
        <p:spPr>
          <a:xfrm>
            <a:off x="14381348" y="950283"/>
            <a:ext cx="885984" cy="1270314"/>
          </a:xfrm>
          <a:prstGeom prst="rect">
            <a:avLst/>
          </a:prstGeom>
        </p:spPr>
      </p:pic>
      <p:pic>
        <p:nvPicPr>
          <p:cNvPr id="11" name="Picture 9">
            <a:extLst>
              <a:ext uri="{FF2B5EF4-FFF2-40B4-BE49-F238E27FC236}">
                <a16:creationId xmlns:a16="http://schemas.microsoft.com/office/drawing/2014/main" id="{0843FC87-8F76-4BE6-9A14-74C4624CE103}"/>
              </a:ext>
            </a:extLst>
          </p:cNvPr>
          <p:cNvPicPr>
            <a:picLocks noChangeAspect="1"/>
          </p:cNvPicPr>
          <p:nvPr/>
        </p:nvPicPr>
        <p:blipFill>
          <a:blip r:embed="rId7"/>
          <a:srcRect/>
          <a:stretch>
            <a:fillRect/>
          </a:stretch>
        </p:blipFill>
        <p:spPr>
          <a:xfrm>
            <a:off x="6457315" y="8149580"/>
            <a:ext cx="862010" cy="1235940"/>
          </a:xfrm>
          <a:prstGeom prst="rect">
            <a:avLst/>
          </a:prstGeom>
        </p:spPr>
      </p:pic>
      <p:pic>
        <p:nvPicPr>
          <p:cNvPr id="12" name="Picture 11">
            <a:extLst>
              <a:ext uri="{FF2B5EF4-FFF2-40B4-BE49-F238E27FC236}">
                <a16:creationId xmlns:a16="http://schemas.microsoft.com/office/drawing/2014/main" id="{AF0B1796-AC33-4D43-8931-34F532B69EC4}"/>
              </a:ext>
            </a:extLst>
          </p:cNvPr>
          <p:cNvPicPr>
            <a:picLocks noChangeAspect="1"/>
          </p:cNvPicPr>
          <p:nvPr/>
        </p:nvPicPr>
        <p:blipFill>
          <a:blip r:embed="rId8"/>
          <a:srcRect/>
          <a:stretch>
            <a:fillRect/>
          </a:stretch>
        </p:blipFill>
        <p:spPr>
          <a:xfrm rot="1279939">
            <a:off x="611582" y="4250450"/>
            <a:ext cx="2015024" cy="2534621"/>
          </a:xfrm>
          <a:prstGeom prst="rect">
            <a:avLst/>
          </a:prstGeom>
        </p:spPr>
      </p:pic>
      <p:pic>
        <p:nvPicPr>
          <p:cNvPr id="13" name="Picture 11">
            <a:extLst>
              <a:ext uri="{FF2B5EF4-FFF2-40B4-BE49-F238E27FC236}">
                <a16:creationId xmlns:a16="http://schemas.microsoft.com/office/drawing/2014/main" id="{6CBC98AD-9A00-4241-9C38-1F78CF151EE6}"/>
              </a:ext>
            </a:extLst>
          </p:cNvPr>
          <p:cNvPicPr>
            <a:picLocks noChangeAspect="1"/>
          </p:cNvPicPr>
          <p:nvPr/>
        </p:nvPicPr>
        <p:blipFill>
          <a:blip r:embed="rId8"/>
          <a:srcRect/>
          <a:stretch>
            <a:fillRect/>
          </a:stretch>
        </p:blipFill>
        <p:spPr>
          <a:xfrm rot="1432499">
            <a:off x="14768436" y="2825195"/>
            <a:ext cx="2105370" cy="2648265"/>
          </a:xfrm>
          <a:prstGeom prst="rect">
            <a:avLst/>
          </a:prstGeom>
        </p:spPr>
      </p:pic>
      <p:pic>
        <p:nvPicPr>
          <p:cNvPr id="14" name="Picture 7">
            <a:extLst>
              <a:ext uri="{FF2B5EF4-FFF2-40B4-BE49-F238E27FC236}">
                <a16:creationId xmlns:a16="http://schemas.microsoft.com/office/drawing/2014/main" id="{67F6A7DA-03D8-42FF-9D83-A5871BAEFE0B}"/>
              </a:ext>
            </a:extLst>
          </p:cNvPr>
          <p:cNvPicPr>
            <a:picLocks noChangeAspect="1"/>
          </p:cNvPicPr>
          <p:nvPr/>
        </p:nvPicPr>
        <p:blipFill>
          <a:blip r:embed="rId9"/>
          <a:srcRect/>
          <a:stretch>
            <a:fillRect/>
          </a:stretch>
        </p:blipFill>
        <p:spPr>
          <a:xfrm>
            <a:off x="4845332" y="862752"/>
            <a:ext cx="801129" cy="1357845"/>
          </a:xfrm>
          <a:prstGeom prst="rect">
            <a:avLst/>
          </a:prstGeom>
        </p:spPr>
      </p:pic>
      <p:pic>
        <p:nvPicPr>
          <p:cNvPr id="15" name="Picture 7">
            <a:extLst>
              <a:ext uri="{FF2B5EF4-FFF2-40B4-BE49-F238E27FC236}">
                <a16:creationId xmlns:a16="http://schemas.microsoft.com/office/drawing/2014/main" id="{E5E66A12-A679-491A-8936-F8B718DCE067}"/>
              </a:ext>
            </a:extLst>
          </p:cNvPr>
          <p:cNvPicPr>
            <a:picLocks noChangeAspect="1"/>
          </p:cNvPicPr>
          <p:nvPr/>
        </p:nvPicPr>
        <p:blipFill>
          <a:blip r:embed="rId9"/>
          <a:srcRect/>
          <a:stretch>
            <a:fillRect/>
          </a:stretch>
        </p:blipFill>
        <p:spPr>
          <a:xfrm>
            <a:off x="11337893" y="6695942"/>
            <a:ext cx="729206" cy="1235940"/>
          </a:xfrm>
          <a:prstGeom prst="rect">
            <a:avLst/>
          </a:prstGeom>
        </p:spPr>
      </p:pic>
      <p:pic>
        <p:nvPicPr>
          <p:cNvPr id="16" name="Picture 12">
            <a:extLst>
              <a:ext uri="{FF2B5EF4-FFF2-40B4-BE49-F238E27FC236}">
                <a16:creationId xmlns:a16="http://schemas.microsoft.com/office/drawing/2014/main" id="{A1310568-CDE8-4085-861E-6A5A3D15CC03}"/>
              </a:ext>
            </a:extLst>
          </p:cNvPr>
          <p:cNvPicPr>
            <a:picLocks noChangeAspect="1"/>
          </p:cNvPicPr>
          <p:nvPr/>
        </p:nvPicPr>
        <p:blipFill>
          <a:blip r:embed="rId10"/>
          <a:srcRect/>
          <a:stretch>
            <a:fillRect/>
          </a:stretch>
        </p:blipFill>
        <p:spPr>
          <a:xfrm rot="3889307">
            <a:off x="12260931" y="2260386"/>
            <a:ext cx="1004475" cy="964296"/>
          </a:xfrm>
          <a:prstGeom prst="rect">
            <a:avLst/>
          </a:prstGeom>
        </p:spPr>
      </p:pic>
      <p:pic>
        <p:nvPicPr>
          <p:cNvPr id="17" name="Picture 12">
            <a:extLst>
              <a:ext uri="{FF2B5EF4-FFF2-40B4-BE49-F238E27FC236}">
                <a16:creationId xmlns:a16="http://schemas.microsoft.com/office/drawing/2014/main" id="{52457DDA-CD32-4290-9360-91DF1BF942B4}"/>
              </a:ext>
            </a:extLst>
          </p:cNvPr>
          <p:cNvPicPr>
            <a:picLocks noChangeAspect="1"/>
          </p:cNvPicPr>
          <p:nvPr/>
        </p:nvPicPr>
        <p:blipFill>
          <a:blip r:embed="rId10"/>
          <a:srcRect/>
          <a:stretch>
            <a:fillRect/>
          </a:stretch>
        </p:blipFill>
        <p:spPr>
          <a:xfrm rot="15877656">
            <a:off x="4457124" y="6946455"/>
            <a:ext cx="1004475" cy="964296"/>
          </a:xfrm>
          <a:prstGeom prst="rect">
            <a:avLst/>
          </a:prstGeom>
        </p:spPr>
      </p:pic>
    </p:spTree>
    <p:extLst>
      <p:ext uri="{BB962C8B-B14F-4D97-AF65-F5344CB8AC3E}">
        <p14:creationId xmlns:p14="http://schemas.microsoft.com/office/powerpoint/2010/main" val="3460394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30792" y="2572243"/>
            <a:ext cx="11426416" cy="5334685"/>
            <a:chOff x="0" y="429356"/>
            <a:chExt cx="15235222" cy="7112913"/>
          </a:xfrm>
        </p:grpSpPr>
        <p:pic>
          <p:nvPicPr>
            <p:cNvPr id="3" name="Picture 3"/>
            <p:cNvPicPr>
              <a:picLocks noChangeAspect="1"/>
            </p:cNvPicPr>
            <p:nvPr/>
          </p:nvPicPr>
          <p:blipFill>
            <a:blip r:embed="rId2"/>
            <a:srcRect/>
            <a:stretch>
              <a:fillRect/>
            </a:stretch>
          </p:blipFill>
          <p:spPr>
            <a:xfrm rot="262007">
              <a:off x="1909823" y="429356"/>
              <a:ext cx="11415576" cy="3611473"/>
            </a:xfrm>
            <a:prstGeom prst="rect">
              <a:avLst/>
            </a:prstGeom>
          </p:spPr>
        </p:pic>
        <p:sp>
          <p:nvSpPr>
            <p:cNvPr id="4" name="TextBox 4"/>
            <p:cNvSpPr txBox="1"/>
            <p:nvPr/>
          </p:nvSpPr>
          <p:spPr>
            <a:xfrm>
              <a:off x="2409131" y="510433"/>
              <a:ext cx="10416959" cy="3182620"/>
            </a:xfrm>
            <a:prstGeom prst="rect">
              <a:avLst/>
            </a:prstGeom>
          </p:spPr>
          <p:txBody>
            <a:bodyPr lIns="0" tIns="0" rIns="0" bIns="0" rtlCol="0" anchor="t">
              <a:spAutoFit/>
            </a:bodyPr>
            <a:lstStyle/>
            <a:p>
              <a:pPr algn="ctr">
                <a:lnSpc>
                  <a:spcPts val="20160"/>
                </a:lnSpc>
                <a:spcBef>
                  <a:spcPct val="0"/>
                </a:spcBef>
              </a:pPr>
              <a:r>
                <a:rPr lang="en-US" sz="14400" dirty="0">
                  <a:solidFill>
                    <a:srgbClr val="000000"/>
                  </a:solidFill>
                  <a:latin typeface="Amatic SC Bold"/>
                </a:rPr>
                <a:t>ACTIVITY TIME</a:t>
              </a:r>
            </a:p>
          </p:txBody>
        </p:sp>
        <p:sp>
          <p:nvSpPr>
            <p:cNvPr id="5" name="TextBox 5"/>
            <p:cNvSpPr txBox="1"/>
            <p:nvPr/>
          </p:nvSpPr>
          <p:spPr>
            <a:xfrm>
              <a:off x="190232" y="6152677"/>
              <a:ext cx="14854758" cy="1389592"/>
            </a:xfrm>
            <a:prstGeom prst="rect">
              <a:avLst/>
            </a:prstGeom>
          </p:spPr>
          <p:txBody>
            <a:bodyPr lIns="0" tIns="0" rIns="0" bIns="0" rtlCol="0" anchor="t">
              <a:spAutoFit/>
            </a:bodyPr>
            <a:lstStyle/>
            <a:p>
              <a:pPr marL="0" lvl="0" indent="0" algn="ctr">
                <a:lnSpc>
                  <a:spcPts val="2800"/>
                </a:lnSpc>
                <a:spcBef>
                  <a:spcPct val="0"/>
                </a:spcBef>
              </a:pPr>
              <a:r>
                <a:rPr lang="en-US" sz="2000" u="none">
                  <a:solidFill>
                    <a:srgbClr val="F8F4E8"/>
                  </a:solidFill>
                  <a:latin typeface="Muli Regular"/>
                </a:rPr>
                <a:t>Like seatworks, student-led activities that can be done by pairs or by group widen their grasp and interpretation of the lesson. Be creative with the activity. Duplicate this page as many times as needed to give you more space for discussion.</a:t>
              </a:r>
            </a:p>
          </p:txBody>
        </p:sp>
        <p:sp>
          <p:nvSpPr>
            <p:cNvPr id="6" name="TextBox 6"/>
            <p:cNvSpPr txBox="1"/>
            <p:nvPr/>
          </p:nvSpPr>
          <p:spPr>
            <a:xfrm>
              <a:off x="0" y="4276961"/>
              <a:ext cx="15235222" cy="1162712"/>
            </a:xfrm>
            <a:prstGeom prst="rect">
              <a:avLst/>
            </a:prstGeom>
          </p:spPr>
          <p:txBody>
            <a:bodyPr lIns="0" tIns="0" rIns="0" bIns="0" rtlCol="0" anchor="t">
              <a:spAutoFit/>
            </a:bodyPr>
            <a:lstStyle/>
            <a:p>
              <a:pPr marL="0" lvl="0" indent="0" algn="ctr">
                <a:lnSpc>
                  <a:spcPts val="3359"/>
                </a:lnSpc>
                <a:spcBef>
                  <a:spcPct val="0"/>
                </a:spcBef>
              </a:pPr>
              <a:r>
                <a:rPr lang="en-US" sz="3200" u="none" spc="72" dirty="0">
                  <a:solidFill>
                    <a:srgbClr val="000000"/>
                  </a:solidFill>
                  <a:latin typeface="Amatic SC Bold" panose="00000800000000000000" charset="-79"/>
                  <a:cs typeface="Amatic SC Bold" panose="00000800000000000000" charset="-79"/>
                </a:rPr>
                <a:t>Add instructions or guidelines here.</a:t>
              </a:r>
            </a:p>
            <a:p>
              <a:pPr marL="0" lvl="0" indent="0" algn="ctr">
                <a:lnSpc>
                  <a:spcPts val="3359"/>
                </a:lnSpc>
                <a:spcBef>
                  <a:spcPct val="0"/>
                </a:spcBef>
              </a:pPr>
              <a:r>
                <a:rPr lang="en-US" sz="3200" u="none" spc="72" dirty="0">
                  <a:solidFill>
                    <a:srgbClr val="000000"/>
                  </a:solidFill>
                  <a:latin typeface="Amatic SC Bold" panose="00000800000000000000" charset="-79"/>
                  <a:cs typeface="Amatic SC Bold" panose="00000800000000000000" charset="-79"/>
                </a:rPr>
                <a:t>You can also put in the amount of time allotted for this.</a:t>
              </a:r>
            </a:p>
          </p:txBody>
        </p:sp>
      </p:grpSp>
      <p:pic>
        <p:nvPicPr>
          <p:cNvPr id="7" name="Picture 7"/>
          <p:cNvPicPr>
            <a:picLocks noChangeAspect="1"/>
          </p:cNvPicPr>
          <p:nvPr/>
        </p:nvPicPr>
        <p:blipFill>
          <a:blip r:embed="rId3"/>
          <a:srcRect/>
          <a:stretch>
            <a:fillRect/>
          </a:stretch>
        </p:blipFill>
        <p:spPr>
          <a:xfrm rot="-715342">
            <a:off x="14569864" y="8736804"/>
            <a:ext cx="541332" cy="519679"/>
          </a:xfrm>
          <a:prstGeom prst="rect">
            <a:avLst/>
          </a:prstGeom>
        </p:spPr>
      </p:pic>
      <p:pic>
        <p:nvPicPr>
          <p:cNvPr id="8" name="Picture 8"/>
          <p:cNvPicPr>
            <a:picLocks noChangeAspect="1"/>
          </p:cNvPicPr>
          <p:nvPr/>
        </p:nvPicPr>
        <p:blipFill>
          <a:blip r:embed="rId4"/>
          <a:srcRect/>
          <a:stretch>
            <a:fillRect/>
          </a:stretch>
        </p:blipFill>
        <p:spPr>
          <a:xfrm rot="-9339016">
            <a:off x="15534760" y="2137828"/>
            <a:ext cx="1748898" cy="2199872"/>
          </a:xfrm>
          <a:prstGeom prst="rect">
            <a:avLst/>
          </a:prstGeom>
        </p:spPr>
      </p:pic>
      <p:pic>
        <p:nvPicPr>
          <p:cNvPr id="9" name="Picture 9"/>
          <p:cNvPicPr>
            <a:picLocks noChangeAspect="1"/>
          </p:cNvPicPr>
          <p:nvPr/>
        </p:nvPicPr>
        <p:blipFill>
          <a:blip r:embed="rId5"/>
          <a:srcRect/>
          <a:stretch>
            <a:fillRect/>
          </a:stretch>
        </p:blipFill>
        <p:spPr>
          <a:xfrm rot="9640793">
            <a:off x="14658911" y="5167994"/>
            <a:ext cx="542729" cy="919879"/>
          </a:xfrm>
          <a:prstGeom prst="rect">
            <a:avLst/>
          </a:prstGeom>
        </p:spPr>
      </p:pic>
      <p:pic>
        <p:nvPicPr>
          <p:cNvPr id="10" name="Picture 10"/>
          <p:cNvPicPr>
            <a:picLocks noChangeAspect="1"/>
          </p:cNvPicPr>
          <p:nvPr/>
        </p:nvPicPr>
        <p:blipFill>
          <a:blip r:embed="rId6"/>
          <a:srcRect/>
          <a:stretch>
            <a:fillRect/>
          </a:stretch>
        </p:blipFill>
        <p:spPr>
          <a:xfrm rot="-10800000">
            <a:off x="12058295" y="999013"/>
            <a:ext cx="758759" cy="837986"/>
          </a:xfrm>
          <a:prstGeom prst="rect">
            <a:avLst/>
          </a:prstGeom>
        </p:spPr>
      </p:pic>
      <p:pic>
        <p:nvPicPr>
          <p:cNvPr id="11" name="Picture 11"/>
          <p:cNvPicPr>
            <a:picLocks noChangeAspect="1"/>
          </p:cNvPicPr>
          <p:nvPr/>
        </p:nvPicPr>
        <p:blipFill>
          <a:blip r:embed="rId4"/>
          <a:srcRect/>
          <a:stretch>
            <a:fillRect/>
          </a:stretch>
        </p:blipFill>
        <p:spPr>
          <a:xfrm rot="-5989725">
            <a:off x="947961" y="7781886"/>
            <a:ext cx="1675438" cy="2107469"/>
          </a:xfrm>
          <a:prstGeom prst="rect">
            <a:avLst/>
          </a:prstGeom>
        </p:spPr>
      </p:pic>
      <p:pic>
        <p:nvPicPr>
          <p:cNvPr id="12" name="Picture 12"/>
          <p:cNvPicPr>
            <a:picLocks noChangeAspect="1"/>
          </p:cNvPicPr>
          <p:nvPr/>
        </p:nvPicPr>
        <p:blipFill>
          <a:blip r:embed="rId3"/>
          <a:srcRect/>
          <a:stretch>
            <a:fillRect/>
          </a:stretch>
        </p:blipFill>
        <p:spPr>
          <a:xfrm rot="3316355">
            <a:off x="15084002" y="1020946"/>
            <a:ext cx="509049" cy="488687"/>
          </a:xfrm>
          <a:prstGeom prst="rect">
            <a:avLst/>
          </a:prstGeom>
        </p:spPr>
      </p:pic>
      <p:pic>
        <p:nvPicPr>
          <p:cNvPr id="13" name="Picture 13"/>
          <p:cNvPicPr>
            <a:picLocks noChangeAspect="1"/>
          </p:cNvPicPr>
          <p:nvPr/>
        </p:nvPicPr>
        <p:blipFill>
          <a:blip r:embed="rId3"/>
          <a:srcRect/>
          <a:stretch>
            <a:fillRect/>
          </a:stretch>
        </p:blipFill>
        <p:spPr>
          <a:xfrm rot="-9377544">
            <a:off x="17027424" y="6146079"/>
            <a:ext cx="509049" cy="488687"/>
          </a:xfrm>
          <a:prstGeom prst="rect">
            <a:avLst/>
          </a:prstGeom>
        </p:spPr>
      </p:pic>
      <p:pic>
        <p:nvPicPr>
          <p:cNvPr id="14" name="Picture 14"/>
          <p:cNvPicPr>
            <a:picLocks noChangeAspect="1"/>
          </p:cNvPicPr>
          <p:nvPr/>
        </p:nvPicPr>
        <p:blipFill>
          <a:blip r:embed="rId3"/>
          <a:srcRect/>
          <a:stretch>
            <a:fillRect/>
          </a:stretch>
        </p:blipFill>
        <p:spPr>
          <a:xfrm rot="-7948602">
            <a:off x="8831852" y="8360614"/>
            <a:ext cx="319992" cy="307192"/>
          </a:xfrm>
          <a:prstGeom prst="rect">
            <a:avLst/>
          </a:prstGeom>
        </p:spPr>
      </p:pic>
      <p:pic>
        <p:nvPicPr>
          <p:cNvPr id="15" name="Picture 15"/>
          <p:cNvPicPr>
            <a:picLocks noChangeAspect="1"/>
          </p:cNvPicPr>
          <p:nvPr/>
        </p:nvPicPr>
        <p:blipFill>
          <a:blip r:embed="rId3"/>
          <a:srcRect/>
          <a:stretch>
            <a:fillRect/>
          </a:stretch>
        </p:blipFill>
        <p:spPr>
          <a:xfrm rot="780538">
            <a:off x="4234126" y="8587666"/>
            <a:ext cx="516571" cy="495908"/>
          </a:xfrm>
          <a:prstGeom prst="rect">
            <a:avLst/>
          </a:prstGeom>
        </p:spPr>
      </p:pic>
      <p:pic>
        <p:nvPicPr>
          <p:cNvPr id="16" name="Picture 16"/>
          <p:cNvPicPr>
            <a:picLocks noChangeAspect="1"/>
          </p:cNvPicPr>
          <p:nvPr/>
        </p:nvPicPr>
        <p:blipFill>
          <a:blip r:embed="rId3"/>
          <a:srcRect/>
          <a:stretch>
            <a:fillRect/>
          </a:stretch>
        </p:blipFill>
        <p:spPr>
          <a:xfrm rot="4416892">
            <a:off x="982367" y="5827930"/>
            <a:ext cx="513645" cy="493100"/>
          </a:xfrm>
          <a:prstGeom prst="rect">
            <a:avLst/>
          </a:prstGeom>
        </p:spPr>
      </p:pic>
      <p:pic>
        <p:nvPicPr>
          <p:cNvPr id="17" name="Picture 17"/>
          <p:cNvPicPr>
            <a:picLocks noChangeAspect="1"/>
          </p:cNvPicPr>
          <p:nvPr/>
        </p:nvPicPr>
        <p:blipFill>
          <a:blip r:embed="rId3"/>
          <a:srcRect/>
          <a:stretch>
            <a:fillRect/>
          </a:stretch>
        </p:blipFill>
        <p:spPr>
          <a:xfrm rot="-5043193">
            <a:off x="2979351" y="795305"/>
            <a:ext cx="424393" cy="407417"/>
          </a:xfrm>
          <a:prstGeom prst="rect">
            <a:avLst/>
          </a:prstGeom>
        </p:spPr>
      </p:pic>
      <p:pic>
        <p:nvPicPr>
          <p:cNvPr id="18" name="Picture 18"/>
          <p:cNvPicPr>
            <a:picLocks noChangeAspect="1"/>
          </p:cNvPicPr>
          <p:nvPr/>
        </p:nvPicPr>
        <p:blipFill>
          <a:blip r:embed="rId5"/>
          <a:srcRect/>
          <a:stretch>
            <a:fillRect/>
          </a:stretch>
        </p:blipFill>
        <p:spPr>
          <a:xfrm rot="-9454258">
            <a:off x="5477447" y="1295983"/>
            <a:ext cx="511678" cy="867251"/>
          </a:xfrm>
          <a:prstGeom prst="rect">
            <a:avLst/>
          </a:prstGeom>
        </p:spPr>
      </p:pic>
      <p:pic>
        <p:nvPicPr>
          <p:cNvPr id="19" name="Picture 19"/>
          <p:cNvPicPr>
            <a:picLocks noChangeAspect="1"/>
          </p:cNvPicPr>
          <p:nvPr/>
        </p:nvPicPr>
        <p:blipFill>
          <a:blip r:embed="rId6"/>
          <a:srcRect/>
          <a:stretch>
            <a:fillRect/>
          </a:stretch>
        </p:blipFill>
        <p:spPr>
          <a:xfrm rot="-8999956">
            <a:off x="6587718" y="9163963"/>
            <a:ext cx="567418" cy="626667"/>
          </a:xfrm>
          <a:prstGeom prst="rect">
            <a:avLst/>
          </a:prstGeom>
        </p:spPr>
      </p:pic>
      <p:pic>
        <p:nvPicPr>
          <p:cNvPr id="20" name="Picture 20"/>
          <p:cNvPicPr>
            <a:picLocks noChangeAspect="1"/>
          </p:cNvPicPr>
          <p:nvPr/>
        </p:nvPicPr>
        <p:blipFill>
          <a:blip r:embed="rId5"/>
          <a:srcRect/>
          <a:stretch>
            <a:fillRect/>
          </a:stretch>
        </p:blipFill>
        <p:spPr>
          <a:xfrm rot="645912">
            <a:off x="3171569" y="4498755"/>
            <a:ext cx="489149" cy="829067"/>
          </a:xfrm>
          <a:prstGeom prst="rect">
            <a:avLst/>
          </a:prstGeom>
        </p:spPr>
      </p:pic>
      <p:pic>
        <p:nvPicPr>
          <p:cNvPr id="21" name="Picture 21"/>
          <p:cNvPicPr>
            <a:picLocks noChangeAspect="1"/>
          </p:cNvPicPr>
          <p:nvPr/>
        </p:nvPicPr>
        <p:blipFill>
          <a:blip r:embed="rId5"/>
          <a:srcRect/>
          <a:stretch>
            <a:fillRect/>
          </a:stretch>
        </p:blipFill>
        <p:spPr>
          <a:xfrm rot="9130025">
            <a:off x="11728151" y="8659450"/>
            <a:ext cx="530353" cy="898904"/>
          </a:xfrm>
          <a:prstGeom prst="rect">
            <a:avLst/>
          </a:prstGeom>
        </p:spPr>
      </p:pic>
      <p:pic>
        <p:nvPicPr>
          <p:cNvPr id="22" name="Picture 22"/>
          <p:cNvPicPr>
            <a:picLocks noChangeAspect="1"/>
          </p:cNvPicPr>
          <p:nvPr/>
        </p:nvPicPr>
        <p:blipFill>
          <a:blip r:embed="rId3"/>
          <a:srcRect/>
          <a:stretch>
            <a:fillRect/>
          </a:stretch>
        </p:blipFill>
        <p:spPr>
          <a:xfrm rot="8960744">
            <a:off x="8867465" y="594786"/>
            <a:ext cx="554415" cy="532238"/>
          </a:xfrm>
          <a:prstGeom prst="rect">
            <a:avLst/>
          </a:prstGeom>
        </p:spPr>
      </p:pic>
      <p:pic>
        <p:nvPicPr>
          <p:cNvPr id="23" name="Picture 23"/>
          <p:cNvPicPr>
            <a:picLocks noChangeAspect="1"/>
          </p:cNvPicPr>
          <p:nvPr/>
        </p:nvPicPr>
        <p:blipFill>
          <a:blip r:embed="rId7"/>
          <a:srcRect/>
          <a:stretch>
            <a:fillRect/>
          </a:stretch>
        </p:blipFill>
        <p:spPr>
          <a:xfrm rot="-10106568">
            <a:off x="16732768" y="8282588"/>
            <a:ext cx="826577" cy="1185137"/>
          </a:xfrm>
          <a:prstGeom prst="rect">
            <a:avLst/>
          </a:prstGeom>
        </p:spPr>
      </p:pic>
      <p:pic>
        <p:nvPicPr>
          <p:cNvPr id="24" name="Picture 24"/>
          <p:cNvPicPr>
            <a:picLocks noChangeAspect="1"/>
          </p:cNvPicPr>
          <p:nvPr/>
        </p:nvPicPr>
        <p:blipFill>
          <a:blip r:embed="rId7"/>
          <a:srcRect/>
          <a:stretch>
            <a:fillRect/>
          </a:stretch>
        </p:blipFill>
        <p:spPr>
          <a:xfrm rot="8380897">
            <a:off x="775479" y="1871714"/>
            <a:ext cx="927423" cy="1329729"/>
          </a:xfrm>
          <a:prstGeom prst="rect">
            <a:avLst/>
          </a:prstGeom>
        </p:spPr>
      </p:pic>
      <p:pic>
        <p:nvPicPr>
          <p:cNvPr id="25" name="Picture 23"/>
          <p:cNvPicPr>
            <a:picLocks noChangeAspect="1"/>
          </p:cNvPicPr>
          <p:nvPr/>
        </p:nvPicPr>
        <p:blipFill>
          <a:blip r:embed="rId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483892" y="1412781"/>
            <a:ext cx="7976488" cy="7483396"/>
          </a:xfrm>
          <a:prstGeom prst="rect">
            <a:avLst/>
          </a:prstGeom>
        </p:spPr>
      </p:pic>
      <p:pic>
        <p:nvPicPr>
          <p:cNvPr id="3" name="Picture 3"/>
          <p:cNvPicPr>
            <a:picLocks noChangeAspect="1"/>
          </p:cNvPicPr>
          <p:nvPr/>
        </p:nvPicPr>
        <p:blipFill>
          <a:blip r:embed="rId3"/>
          <a:srcRect/>
          <a:stretch>
            <a:fillRect/>
          </a:stretch>
        </p:blipFill>
        <p:spPr>
          <a:xfrm>
            <a:off x="1357313" y="1560256"/>
            <a:ext cx="8591591" cy="7279420"/>
          </a:xfrm>
          <a:prstGeom prst="rect">
            <a:avLst/>
          </a:prstGeom>
        </p:spPr>
      </p:pic>
      <p:grpSp>
        <p:nvGrpSpPr>
          <p:cNvPr id="4" name="Group 4"/>
          <p:cNvGrpSpPr/>
          <p:nvPr/>
        </p:nvGrpSpPr>
        <p:grpSpPr>
          <a:xfrm>
            <a:off x="10905270" y="3712556"/>
            <a:ext cx="6469523" cy="4478944"/>
            <a:chOff x="0" y="76200"/>
            <a:chExt cx="8626031" cy="3955479"/>
          </a:xfrm>
        </p:grpSpPr>
        <p:sp>
          <p:nvSpPr>
            <p:cNvPr id="5" name="TextBox 5"/>
            <p:cNvSpPr txBox="1"/>
            <p:nvPr/>
          </p:nvSpPr>
          <p:spPr>
            <a:xfrm>
              <a:off x="0" y="2108758"/>
              <a:ext cx="8626031" cy="1922921"/>
            </a:xfrm>
            <a:prstGeom prst="rect">
              <a:avLst/>
            </a:prstGeom>
          </p:spPr>
          <p:txBody>
            <a:bodyPr lIns="0" tIns="0" rIns="0" bIns="0" rtlCol="0" anchor="t">
              <a:spAutoFit/>
            </a:bodyPr>
            <a:lstStyle/>
            <a:p>
              <a:pPr marL="0" lvl="0" indent="0" algn="just">
                <a:lnSpc>
                  <a:spcPts val="2800"/>
                </a:lnSpc>
                <a:spcBef>
                  <a:spcPct val="0"/>
                </a:spcBef>
              </a:pPr>
              <a:r>
                <a:rPr lang="en-US" sz="3200" u="none" dirty="0">
                  <a:solidFill>
                    <a:srgbClr val="000000"/>
                  </a:solidFill>
                  <a:latin typeface="Amatic SC Bold" panose="00000800000000000000" charset="-79"/>
                  <a:cs typeface="Amatic SC Bold" panose="00000800000000000000" charset="-79"/>
                </a:rPr>
                <a:t>Let your students watch relevant educational videos that help reinforce the lesson for the day. It’s no secret that it helps students stay interested and engaged. Duplicate this page as many times as needed.</a:t>
              </a:r>
            </a:p>
          </p:txBody>
        </p:sp>
        <p:sp>
          <p:nvSpPr>
            <p:cNvPr id="6" name="TextBox 6"/>
            <p:cNvSpPr txBox="1"/>
            <p:nvPr/>
          </p:nvSpPr>
          <p:spPr>
            <a:xfrm>
              <a:off x="0" y="76200"/>
              <a:ext cx="8626031" cy="1545167"/>
            </a:xfrm>
            <a:prstGeom prst="rect">
              <a:avLst/>
            </a:prstGeom>
          </p:spPr>
          <p:txBody>
            <a:bodyPr lIns="0" tIns="0" rIns="0" bIns="0" rtlCol="0" anchor="t">
              <a:spAutoFit/>
            </a:bodyPr>
            <a:lstStyle/>
            <a:p>
              <a:pPr>
                <a:lnSpc>
                  <a:spcPts val="8800"/>
                </a:lnSpc>
              </a:pPr>
              <a:r>
                <a:rPr lang="en-US" sz="8000" dirty="0">
                  <a:solidFill>
                    <a:srgbClr val="000000"/>
                  </a:solidFill>
                  <a:latin typeface="Amatic SC Bold"/>
                </a:rPr>
                <a:t>SUPPLEMENTAL VIDEO</a:t>
              </a:r>
            </a:p>
          </p:txBody>
        </p:sp>
      </p:grpSp>
      <p:pic>
        <p:nvPicPr>
          <p:cNvPr id="7" name="Picture 7"/>
          <p:cNvPicPr>
            <a:picLocks noChangeAspect="1"/>
          </p:cNvPicPr>
          <p:nvPr/>
        </p:nvPicPr>
        <p:blipFill>
          <a:blip r:embed="rId4"/>
          <a:srcRect/>
          <a:stretch>
            <a:fillRect/>
          </a:stretch>
        </p:blipFill>
        <p:spPr>
          <a:xfrm rot="-7192640">
            <a:off x="15465724" y="7411408"/>
            <a:ext cx="1801962" cy="2266619"/>
          </a:xfrm>
          <a:prstGeom prst="rect">
            <a:avLst/>
          </a:prstGeom>
        </p:spPr>
      </p:pic>
      <p:pic>
        <p:nvPicPr>
          <p:cNvPr id="8" name="Picture 8"/>
          <p:cNvPicPr>
            <a:picLocks noChangeAspect="1"/>
          </p:cNvPicPr>
          <p:nvPr/>
        </p:nvPicPr>
        <p:blipFill>
          <a:blip r:embed="rId5"/>
          <a:srcRect/>
          <a:stretch>
            <a:fillRect/>
          </a:stretch>
        </p:blipFill>
        <p:spPr>
          <a:xfrm rot="267651">
            <a:off x="951848" y="1047928"/>
            <a:ext cx="513645" cy="493100"/>
          </a:xfrm>
          <a:prstGeom prst="rect">
            <a:avLst/>
          </a:prstGeom>
        </p:spPr>
      </p:pic>
      <p:pic>
        <p:nvPicPr>
          <p:cNvPr id="9" name="Picture 23"/>
          <p:cNvPicPr>
            <a:picLocks noChangeAspect="1"/>
          </p:cNvPicPr>
          <p:nvPr/>
        </p:nvPicPr>
        <p:blipFill>
          <a:blip r:embed="rId6"/>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97348">
            <a:off x="7115925" y="3595855"/>
            <a:ext cx="4158354" cy="3901292"/>
          </a:xfrm>
          <a:prstGeom prst="rect">
            <a:avLst/>
          </a:prstGeom>
        </p:spPr>
      </p:pic>
      <p:sp>
        <p:nvSpPr>
          <p:cNvPr id="3" name="TextBox 3"/>
          <p:cNvSpPr txBox="1"/>
          <p:nvPr/>
        </p:nvSpPr>
        <p:spPr>
          <a:xfrm>
            <a:off x="12499939" y="7945619"/>
            <a:ext cx="4429479" cy="1077218"/>
          </a:xfrm>
          <a:prstGeom prst="rect">
            <a:avLst/>
          </a:prstGeom>
        </p:spPr>
        <p:txBody>
          <a:bodyPr lIns="0" tIns="0" rIns="0" bIns="0" rtlCol="0" anchor="t">
            <a:spAutoFit/>
          </a:bodyPr>
          <a:lstStyle/>
          <a:p>
            <a:pPr marL="0" lvl="0" indent="0" algn="just">
              <a:lnSpc>
                <a:spcPts val="2800"/>
              </a:lnSpc>
              <a:spcBef>
                <a:spcPct val="0"/>
              </a:spcBef>
            </a:pPr>
            <a:r>
              <a:rPr lang="en-US" sz="2800" u="none" dirty="0">
                <a:solidFill>
                  <a:srgbClr val="000000"/>
                </a:solidFill>
                <a:latin typeface="Amatic SC Bold" panose="00000800000000000000" charset="-79"/>
                <a:cs typeface="Amatic SC Bold" panose="00000800000000000000" charset="-79"/>
              </a:rPr>
              <a:t>It's something they can easily look back on or search online in case they need a refresher.</a:t>
            </a:r>
          </a:p>
        </p:txBody>
      </p:sp>
      <p:pic>
        <p:nvPicPr>
          <p:cNvPr id="4" name="Picture 4"/>
          <p:cNvPicPr>
            <a:picLocks noChangeAspect="1"/>
          </p:cNvPicPr>
          <p:nvPr/>
        </p:nvPicPr>
        <p:blipFill>
          <a:blip r:embed="rId3"/>
          <a:srcRect/>
          <a:stretch>
            <a:fillRect/>
          </a:stretch>
        </p:blipFill>
        <p:spPr>
          <a:xfrm>
            <a:off x="1481076" y="3473326"/>
            <a:ext cx="4215750" cy="3955140"/>
          </a:xfrm>
          <a:prstGeom prst="rect">
            <a:avLst/>
          </a:prstGeom>
        </p:spPr>
      </p:pic>
      <p:pic>
        <p:nvPicPr>
          <p:cNvPr id="5" name="Picture 5"/>
          <p:cNvPicPr>
            <a:picLocks noChangeAspect="1"/>
          </p:cNvPicPr>
          <p:nvPr/>
        </p:nvPicPr>
        <p:blipFill>
          <a:blip r:embed="rId4"/>
          <a:srcRect/>
          <a:stretch>
            <a:fillRect/>
          </a:stretch>
        </p:blipFill>
        <p:spPr>
          <a:xfrm>
            <a:off x="1403969" y="3639340"/>
            <a:ext cx="4369964" cy="3702552"/>
          </a:xfrm>
          <a:prstGeom prst="rect">
            <a:avLst/>
          </a:prstGeom>
        </p:spPr>
      </p:pic>
      <p:pic>
        <p:nvPicPr>
          <p:cNvPr id="6" name="Picture 6"/>
          <p:cNvPicPr>
            <a:picLocks noChangeAspect="1"/>
          </p:cNvPicPr>
          <p:nvPr/>
        </p:nvPicPr>
        <p:blipFill>
          <a:blip r:embed="rId4"/>
          <a:srcRect/>
          <a:stretch>
            <a:fillRect/>
          </a:stretch>
        </p:blipFill>
        <p:spPr>
          <a:xfrm rot="98487">
            <a:off x="7010120" y="3734945"/>
            <a:ext cx="4369964" cy="3702552"/>
          </a:xfrm>
          <a:prstGeom prst="rect">
            <a:avLst/>
          </a:prstGeom>
        </p:spPr>
      </p:pic>
      <p:pic>
        <p:nvPicPr>
          <p:cNvPr id="7" name="Picture 7"/>
          <p:cNvPicPr>
            <a:picLocks noChangeAspect="1"/>
          </p:cNvPicPr>
          <p:nvPr/>
        </p:nvPicPr>
        <p:blipFill>
          <a:blip r:embed="rId3"/>
          <a:srcRect/>
          <a:stretch>
            <a:fillRect/>
          </a:stretch>
        </p:blipFill>
        <p:spPr>
          <a:xfrm rot="203474">
            <a:off x="12633880" y="3596219"/>
            <a:ext cx="4273733" cy="4009538"/>
          </a:xfrm>
          <a:prstGeom prst="rect">
            <a:avLst/>
          </a:prstGeom>
        </p:spPr>
      </p:pic>
      <p:pic>
        <p:nvPicPr>
          <p:cNvPr id="8" name="Picture 8"/>
          <p:cNvPicPr>
            <a:picLocks noChangeAspect="1"/>
          </p:cNvPicPr>
          <p:nvPr/>
        </p:nvPicPr>
        <p:blipFill>
          <a:blip r:embed="rId4"/>
          <a:srcRect/>
          <a:stretch>
            <a:fillRect/>
          </a:stretch>
        </p:blipFill>
        <p:spPr>
          <a:xfrm>
            <a:off x="12621412" y="3790184"/>
            <a:ext cx="4369964" cy="3702552"/>
          </a:xfrm>
          <a:prstGeom prst="rect">
            <a:avLst/>
          </a:prstGeom>
        </p:spPr>
      </p:pic>
      <p:pic>
        <p:nvPicPr>
          <p:cNvPr id="9" name="Picture 9"/>
          <p:cNvPicPr>
            <a:picLocks noChangeAspect="1"/>
          </p:cNvPicPr>
          <p:nvPr/>
        </p:nvPicPr>
        <p:blipFill>
          <a:blip r:embed="rId5"/>
          <a:srcRect l="9372" r="9372"/>
          <a:stretch>
            <a:fillRect/>
          </a:stretch>
        </p:blipFill>
        <p:spPr>
          <a:xfrm>
            <a:off x="12914454" y="3977169"/>
            <a:ext cx="3600449" cy="2954043"/>
          </a:xfrm>
          <a:prstGeom prst="rect">
            <a:avLst/>
          </a:prstGeom>
        </p:spPr>
      </p:pic>
      <p:sp>
        <p:nvSpPr>
          <p:cNvPr id="10" name="TextBox 10"/>
          <p:cNvSpPr txBox="1"/>
          <p:nvPr/>
        </p:nvSpPr>
        <p:spPr>
          <a:xfrm>
            <a:off x="1269132" y="7945619"/>
            <a:ext cx="4427694" cy="1077218"/>
          </a:xfrm>
          <a:prstGeom prst="rect">
            <a:avLst/>
          </a:prstGeom>
        </p:spPr>
        <p:txBody>
          <a:bodyPr lIns="0" tIns="0" rIns="0" bIns="0" rtlCol="0" anchor="t">
            <a:spAutoFit/>
          </a:bodyPr>
          <a:lstStyle/>
          <a:p>
            <a:pPr marL="0" lvl="0" indent="0" algn="just">
              <a:lnSpc>
                <a:spcPts val="2800"/>
              </a:lnSpc>
              <a:spcBef>
                <a:spcPct val="0"/>
              </a:spcBef>
            </a:pPr>
            <a:r>
              <a:rPr lang="en-US" sz="2800" u="none" dirty="0">
                <a:solidFill>
                  <a:srgbClr val="000000"/>
                </a:solidFill>
                <a:latin typeface="Amatic SC Bold" panose="00000800000000000000" charset="-79"/>
                <a:cs typeface="Amatic SC Bold" panose="00000800000000000000" charset="-79"/>
              </a:rPr>
              <a:t>Photos or screenshots of relevant articles are also effective in reinforcing a class lesson.</a:t>
            </a:r>
          </a:p>
        </p:txBody>
      </p:sp>
      <p:sp>
        <p:nvSpPr>
          <p:cNvPr id="11" name="TextBox 11"/>
          <p:cNvSpPr txBox="1"/>
          <p:nvPr/>
        </p:nvSpPr>
        <p:spPr>
          <a:xfrm>
            <a:off x="6980363" y="7945619"/>
            <a:ext cx="4429479" cy="1077218"/>
          </a:xfrm>
          <a:prstGeom prst="rect">
            <a:avLst/>
          </a:prstGeom>
        </p:spPr>
        <p:txBody>
          <a:bodyPr lIns="0" tIns="0" rIns="0" bIns="0" rtlCol="0" anchor="t">
            <a:spAutoFit/>
          </a:bodyPr>
          <a:lstStyle/>
          <a:p>
            <a:pPr marL="0" lvl="0" indent="0" algn="just">
              <a:lnSpc>
                <a:spcPts val="2800"/>
              </a:lnSpc>
              <a:spcBef>
                <a:spcPct val="0"/>
              </a:spcBef>
            </a:pPr>
            <a:r>
              <a:rPr lang="en-US" sz="2800" u="none" dirty="0">
                <a:solidFill>
                  <a:srgbClr val="000000"/>
                </a:solidFill>
                <a:latin typeface="Amatic SC Bold" panose="00000800000000000000" charset="-79"/>
                <a:cs typeface="Amatic SC Bold" panose="00000800000000000000" charset="-79"/>
              </a:rPr>
              <a:t>Maximize this space for additional resources you want to share with your students.</a:t>
            </a:r>
          </a:p>
        </p:txBody>
      </p:sp>
      <p:grpSp>
        <p:nvGrpSpPr>
          <p:cNvPr id="12" name="Group 12"/>
          <p:cNvGrpSpPr/>
          <p:nvPr/>
        </p:nvGrpSpPr>
        <p:grpSpPr>
          <a:xfrm>
            <a:off x="3756314" y="1085850"/>
            <a:ext cx="10775373" cy="1724684"/>
            <a:chOff x="0" y="76200"/>
            <a:chExt cx="14367164" cy="2299578"/>
          </a:xfrm>
        </p:grpSpPr>
        <p:sp>
          <p:nvSpPr>
            <p:cNvPr id="13" name="TextBox 13"/>
            <p:cNvSpPr txBox="1"/>
            <p:nvPr/>
          </p:nvSpPr>
          <p:spPr>
            <a:xfrm>
              <a:off x="0" y="1897014"/>
              <a:ext cx="14367164" cy="478764"/>
            </a:xfrm>
            <a:prstGeom prst="rect">
              <a:avLst/>
            </a:prstGeom>
          </p:spPr>
          <p:txBody>
            <a:bodyPr lIns="0" tIns="0" rIns="0" bIns="0" rtlCol="0" anchor="t">
              <a:spAutoFit/>
            </a:bodyPr>
            <a:lstStyle/>
            <a:p>
              <a:pPr marL="0" lvl="0" indent="0" algn="ctr">
                <a:lnSpc>
                  <a:spcPts val="2800"/>
                </a:lnSpc>
                <a:spcBef>
                  <a:spcPct val="0"/>
                </a:spcBef>
              </a:pPr>
              <a:r>
                <a:rPr lang="en-US" sz="2800" u="none" dirty="0">
                  <a:solidFill>
                    <a:srgbClr val="000000"/>
                  </a:solidFill>
                  <a:latin typeface="Amatic SC Bold" panose="00000800000000000000" charset="-79"/>
                  <a:cs typeface="Amatic SC Bold" panose="00000800000000000000" charset="-79"/>
                </a:rPr>
                <a:t>Duplicate this page as many times as needed to give you more space for discussion.</a:t>
              </a:r>
            </a:p>
          </p:txBody>
        </p:sp>
        <p:sp>
          <p:nvSpPr>
            <p:cNvPr id="14" name="TextBox 14"/>
            <p:cNvSpPr txBox="1"/>
            <p:nvPr/>
          </p:nvSpPr>
          <p:spPr>
            <a:xfrm>
              <a:off x="0" y="76200"/>
              <a:ext cx="14367164" cy="1545167"/>
            </a:xfrm>
            <a:prstGeom prst="rect">
              <a:avLst/>
            </a:prstGeom>
          </p:spPr>
          <p:txBody>
            <a:bodyPr lIns="0" tIns="0" rIns="0" bIns="0" rtlCol="0" anchor="t">
              <a:spAutoFit/>
            </a:bodyPr>
            <a:lstStyle/>
            <a:p>
              <a:pPr algn="ctr">
                <a:lnSpc>
                  <a:spcPts val="8800"/>
                </a:lnSpc>
              </a:pPr>
              <a:r>
                <a:rPr lang="en-US" sz="8000" dirty="0">
                  <a:solidFill>
                    <a:srgbClr val="000000"/>
                  </a:solidFill>
                  <a:latin typeface="Amatic SC Bold"/>
                </a:rPr>
                <a:t>ADDITIONAL RESOURCES</a:t>
              </a:r>
            </a:p>
          </p:txBody>
        </p:sp>
      </p:grpSp>
      <p:pic>
        <p:nvPicPr>
          <p:cNvPr id="15" name="Picture 23"/>
          <p:cNvPicPr>
            <a:picLocks noChangeAspect="1"/>
          </p:cNvPicPr>
          <p:nvPr/>
        </p:nvPicPr>
        <p:blipFill>
          <a:blip r:embed="rId6"/>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295478" y="4344405"/>
            <a:ext cx="4861392" cy="4560869"/>
          </a:xfrm>
          <a:prstGeom prst="rect">
            <a:avLst/>
          </a:prstGeom>
        </p:spPr>
      </p:pic>
      <p:pic>
        <p:nvPicPr>
          <p:cNvPr id="3" name="Picture 3"/>
          <p:cNvPicPr>
            <a:picLocks noChangeAspect="1"/>
          </p:cNvPicPr>
          <p:nvPr/>
        </p:nvPicPr>
        <p:blipFill>
          <a:blip r:embed="rId2"/>
          <a:srcRect/>
          <a:stretch>
            <a:fillRect/>
          </a:stretch>
        </p:blipFill>
        <p:spPr>
          <a:xfrm>
            <a:off x="6846693" y="4344405"/>
            <a:ext cx="4861392" cy="4560869"/>
          </a:xfrm>
          <a:prstGeom prst="rect">
            <a:avLst/>
          </a:prstGeom>
        </p:spPr>
      </p:pic>
      <p:pic>
        <p:nvPicPr>
          <p:cNvPr id="4" name="Picture 4"/>
          <p:cNvPicPr>
            <a:picLocks noChangeAspect="1"/>
          </p:cNvPicPr>
          <p:nvPr/>
        </p:nvPicPr>
        <p:blipFill>
          <a:blip r:embed="rId2"/>
          <a:srcRect/>
          <a:stretch>
            <a:fillRect/>
          </a:stretch>
        </p:blipFill>
        <p:spPr>
          <a:xfrm>
            <a:off x="12397908" y="4344405"/>
            <a:ext cx="4861392" cy="4560869"/>
          </a:xfrm>
          <a:prstGeom prst="rect">
            <a:avLst/>
          </a:prstGeom>
        </p:spPr>
      </p:pic>
      <p:grpSp>
        <p:nvGrpSpPr>
          <p:cNvPr id="5" name="Group 5"/>
          <p:cNvGrpSpPr/>
          <p:nvPr/>
        </p:nvGrpSpPr>
        <p:grpSpPr>
          <a:xfrm>
            <a:off x="2186912" y="5039015"/>
            <a:ext cx="3335805" cy="1885783"/>
            <a:chOff x="0" y="-47625"/>
            <a:chExt cx="4447740" cy="1657716"/>
          </a:xfrm>
        </p:grpSpPr>
        <p:sp>
          <p:nvSpPr>
            <p:cNvPr id="6" name="TextBox 6"/>
            <p:cNvSpPr txBox="1"/>
            <p:nvPr/>
          </p:nvSpPr>
          <p:spPr>
            <a:xfrm>
              <a:off x="0" y="-47625"/>
              <a:ext cx="4447740" cy="581356"/>
            </a:xfrm>
            <a:prstGeom prst="rect">
              <a:avLst/>
            </a:prstGeom>
          </p:spPr>
          <p:txBody>
            <a:bodyPr lIns="0" tIns="0" rIns="0" bIns="0" rtlCol="0" anchor="t">
              <a:spAutoFit/>
            </a:bodyPr>
            <a:lstStyle/>
            <a:p>
              <a:pPr marL="0" lvl="0" indent="0">
                <a:lnSpc>
                  <a:spcPts val="3359"/>
                </a:lnSpc>
                <a:spcBef>
                  <a:spcPct val="0"/>
                </a:spcBef>
              </a:pPr>
              <a:r>
                <a:rPr lang="en-US" sz="3200" b="1" u="none" spc="72" dirty="0">
                  <a:solidFill>
                    <a:srgbClr val="000000"/>
                  </a:solidFill>
                  <a:latin typeface="Amatic SC Bold" panose="00000800000000000000" charset="-79"/>
                  <a:cs typeface="Amatic SC Bold" panose="00000800000000000000" charset="-79"/>
                </a:rPr>
                <a:t>Discussion Point</a:t>
              </a:r>
            </a:p>
          </p:txBody>
        </p:sp>
        <p:sp>
          <p:nvSpPr>
            <p:cNvPr id="7" name="TextBox 7"/>
            <p:cNvSpPr txBox="1"/>
            <p:nvPr/>
          </p:nvSpPr>
          <p:spPr>
            <a:xfrm>
              <a:off x="0" y="663152"/>
              <a:ext cx="4447740" cy="946939"/>
            </a:xfrm>
            <a:prstGeom prst="rect">
              <a:avLst/>
            </a:prstGeom>
          </p:spPr>
          <p:txBody>
            <a:bodyPr lIns="0" tIns="0" rIns="0" bIns="0" rtlCol="0" anchor="t">
              <a:spAutoFit/>
            </a:bodyPr>
            <a:lstStyle/>
            <a:p>
              <a:pPr marL="0" lvl="0" indent="0" algn="just">
                <a:lnSpc>
                  <a:spcPts val="2800"/>
                </a:lnSpc>
                <a:spcBef>
                  <a:spcPct val="0"/>
                </a:spcBef>
              </a:pPr>
              <a:r>
                <a:rPr lang="en-US" sz="2800" u="none" dirty="0">
                  <a:solidFill>
                    <a:srgbClr val="000000"/>
                  </a:solidFill>
                  <a:latin typeface="Amatic SC Bold" panose="00000800000000000000" charset="-79"/>
                  <a:cs typeface="Amatic SC Bold" panose="00000800000000000000" charset="-79"/>
                </a:rPr>
                <a:t>Cap off a productive class with key summary points students can easily remember</a:t>
              </a:r>
              <a:r>
                <a:rPr lang="en-US" sz="2000" u="none" dirty="0">
                  <a:solidFill>
                    <a:srgbClr val="000000"/>
                  </a:solidFill>
                  <a:latin typeface="Muli Regular"/>
                </a:rPr>
                <a:t>.</a:t>
              </a:r>
            </a:p>
          </p:txBody>
        </p:sp>
      </p:grpSp>
      <p:grpSp>
        <p:nvGrpSpPr>
          <p:cNvPr id="11" name="Group 11"/>
          <p:cNvGrpSpPr/>
          <p:nvPr/>
        </p:nvGrpSpPr>
        <p:grpSpPr>
          <a:xfrm>
            <a:off x="13289342" y="5005959"/>
            <a:ext cx="3335805" cy="1790203"/>
            <a:chOff x="0" y="-47625"/>
            <a:chExt cx="4447740" cy="1239667"/>
          </a:xfrm>
        </p:grpSpPr>
        <p:sp>
          <p:nvSpPr>
            <p:cNvPr id="12" name="TextBox 12"/>
            <p:cNvSpPr txBox="1"/>
            <p:nvPr/>
          </p:nvSpPr>
          <p:spPr>
            <a:xfrm>
              <a:off x="0" y="-47625"/>
              <a:ext cx="4447740" cy="301930"/>
            </a:xfrm>
            <a:prstGeom prst="rect">
              <a:avLst/>
            </a:prstGeom>
          </p:spPr>
          <p:txBody>
            <a:bodyPr lIns="0" tIns="0" rIns="0" bIns="0" rtlCol="0" anchor="t">
              <a:spAutoFit/>
            </a:bodyPr>
            <a:lstStyle/>
            <a:p>
              <a:pPr marL="0" lvl="0" indent="0">
                <a:lnSpc>
                  <a:spcPts val="3359"/>
                </a:lnSpc>
                <a:spcBef>
                  <a:spcPct val="0"/>
                </a:spcBef>
              </a:pPr>
              <a:r>
                <a:rPr lang="en-US" sz="3200" u="none" spc="72" dirty="0">
                  <a:solidFill>
                    <a:srgbClr val="000000"/>
                  </a:solidFill>
                  <a:latin typeface="Amatic SC Bold" panose="00000800000000000000" charset="-79"/>
                  <a:cs typeface="Amatic SC Bold" panose="00000800000000000000" charset="-79"/>
                </a:rPr>
                <a:t>Discussion Point</a:t>
              </a:r>
            </a:p>
          </p:txBody>
        </p:sp>
        <p:sp>
          <p:nvSpPr>
            <p:cNvPr id="13" name="TextBox 13"/>
            <p:cNvSpPr txBox="1"/>
            <p:nvPr/>
          </p:nvSpPr>
          <p:spPr>
            <a:xfrm>
              <a:off x="0" y="446098"/>
              <a:ext cx="4447740" cy="745944"/>
            </a:xfrm>
            <a:prstGeom prst="rect">
              <a:avLst/>
            </a:prstGeom>
          </p:spPr>
          <p:txBody>
            <a:bodyPr lIns="0" tIns="0" rIns="0" bIns="0" rtlCol="0" anchor="t">
              <a:spAutoFit/>
            </a:bodyPr>
            <a:lstStyle/>
            <a:p>
              <a:pPr marL="0" lvl="0" indent="0" algn="just">
                <a:lnSpc>
                  <a:spcPts val="2800"/>
                </a:lnSpc>
                <a:spcBef>
                  <a:spcPct val="0"/>
                </a:spcBef>
              </a:pPr>
              <a:r>
                <a:rPr lang="en-US" sz="2800" dirty="0">
                  <a:solidFill>
                    <a:srgbClr val="000000"/>
                  </a:solidFill>
                  <a:latin typeface="Amatic SC Bold" panose="00000800000000000000" charset="-79"/>
                  <a:cs typeface="Amatic SC Bold" panose="00000800000000000000" charset="-79"/>
                </a:rPr>
                <a:t>Recaps</a:t>
              </a:r>
              <a:r>
                <a:rPr lang="en-US" sz="2800" u="none" dirty="0">
                  <a:solidFill>
                    <a:srgbClr val="000000"/>
                  </a:solidFill>
                  <a:latin typeface="Amatic SC Bold" panose="00000800000000000000" charset="-79"/>
                  <a:cs typeface="Amatic SC Bold" panose="00000800000000000000" charset="-79"/>
                </a:rPr>
                <a:t> can also be led by students for a more enriching experience.</a:t>
              </a:r>
            </a:p>
          </p:txBody>
        </p:sp>
      </p:grpSp>
      <p:grpSp>
        <p:nvGrpSpPr>
          <p:cNvPr id="17" name="Group 17"/>
          <p:cNvGrpSpPr/>
          <p:nvPr/>
        </p:nvGrpSpPr>
        <p:grpSpPr>
          <a:xfrm>
            <a:off x="7738127" y="4977849"/>
            <a:ext cx="3656952" cy="3137451"/>
            <a:chOff x="0" y="-129179"/>
            <a:chExt cx="4875936" cy="1233135"/>
          </a:xfrm>
        </p:grpSpPr>
        <p:sp>
          <p:nvSpPr>
            <p:cNvPr id="18" name="TextBox 18"/>
            <p:cNvSpPr txBox="1"/>
            <p:nvPr/>
          </p:nvSpPr>
          <p:spPr>
            <a:xfrm>
              <a:off x="428196" y="-129179"/>
              <a:ext cx="4447740" cy="581356"/>
            </a:xfrm>
            <a:prstGeom prst="rect">
              <a:avLst/>
            </a:prstGeom>
          </p:spPr>
          <p:txBody>
            <a:bodyPr lIns="0" tIns="0" rIns="0" bIns="0" rtlCol="0" anchor="t">
              <a:spAutoFit/>
            </a:bodyPr>
            <a:lstStyle/>
            <a:p>
              <a:pPr marL="0" lvl="0" indent="0">
                <a:lnSpc>
                  <a:spcPts val="3359"/>
                </a:lnSpc>
                <a:spcBef>
                  <a:spcPct val="0"/>
                </a:spcBef>
              </a:pPr>
              <a:r>
                <a:rPr lang="en-US" sz="3200" u="none" spc="72" dirty="0">
                  <a:solidFill>
                    <a:srgbClr val="000000"/>
                  </a:solidFill>
                  <a:latin typeface="Amatic SC Bold" panose="00000800000000000000" charset="-79"/>
                  <a:cs typeface="Amatic SC Bold" panose="00000800000000000000" charset="-79"/>
                </a:rPr>
                <a:t>Discussion Point</a:t>
              </a:r>
            </a:p>
          </p:txBody>
        </p:sp>
        <p:sp>
          <p:nvSpPr>
            <p:cNvPr id="19" name="TextBox 19"/>
            <p:cNvSpPr txBox="1"/>
            <p:nvPr/>
          </p:nvSpPr>
          <p:spPr>
            <a:xfrm>
              <a:off x="0" y="663152"/>
              <a:ext cx="4447740" cy="440804"/>
            </a:xfrm>
            <a:prstGeom prst="rect">
              <a:avLst/>
            </a:prstGeom>
          </p:spPr>
          <p:txBody>
            <a:bodyPr lIns="0" tIns="0" rIns="0" bIns="0" rtlCol="0" anchor="t">
              <a:spAutoFit/>
            </a:bodyPr>
            <a:lstStyle/>
            <a:p>
              <a:pPr marL="0" lvl="0" indent="0">
                <a:lnSpc>
                  <a:spcPts val="2800"/>
                </a:lnSpc>
                <a:spcBef>
                  <a:spcPct val="0"/>
                </a:spcBef>
              </a:pPr>
              <a:endParaRPr lang="en-US" sz="2000" u="none" dirty="0">
                <a:solidFill>
                  <a:srgbClr val="000000"/>
                </a:solidFill>
                <a:latin typeface="Muli Regular"/>
              </a:endParaRPr>
            </a:p>
          </p:txBody>
        </p:sp>
      </p:grpSp>
      <p:grpSp>
        <p:nvGrpSpPr>
          <p:cNvPr id="20" name="Group 20"/>
          <p:cNvGrpSpPr/>
          <p:nvPr/>
        </p:nvGrpSpPr>
        <p:grpSpPr>
          <a:xfrm>
            <a:off x="1028700" y="4132512"/>
            <a:ext cx="1158212" cy="1258207"/>
            <a:chOff x="0" y="0"/>
            <a:chExt cx="1544282" cy="1677609"/>
          </a:xfrm>
        </p:grpSpPr>
        <p:pic>
          <p:nvPicPr>
            <p:cNvPr id="21" name="Picture 21"/>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22" name="Picture 22"/>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grpSp>
        <p:nvGrpSpPr>
          <p:cNvPr id="23" name="Group 23"/>
          <p:cNvGrpSpPr/>
          <p:nvPr/>
        </p:nvGrpSpPr>
        <p:grpSpPr>
          <a:xfrm>
            <a:off x="6579915" y="4132512"/>
            <a:ext cx="1158212" cy="1258207"/>
            <a:chOff x="0" y="0"/>
            <a:chExt cx="1544282" cy="1677609"/>
          </a:xfrm>
        </p:grpSpPr>
        <p:pic>
          <p:nvPicPr>
            <p:cNvPr id="24" name="Picture 24"/>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25" name="Picture 25"/>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grpSp>
        <p:nvGrpSpPr>
          <p:cNvPr id="26" name="Group 26"/>
          <p:cNvGrpSpPr/>
          <p:nvPr/>
        </p:nvGrpSpPr>
        <p:grpSpPr>
          <a:xfrm>
            <a:off x="12131130" y="4132512"/>
            <a:ext cx="1158212" cy="1258207"/>
            <a:chOff x="0" y="0"/>
            <a:chExt cx="1544282" cy="1677609"/>
          </a:xfrm>
        </p:grpSpPr>
        <p:pic>
          <p:nvPicPr>
            <p:cNvPr id="27" name="Picture 27"/>
            <p:cNvPicPr>
              <a:picLocks noChangeAspect="1"/>
            </p:cNvPicPr>
            <p:nvPr/>
          </p:nvPicPr>
          <p:blipFill>
            <a:blip r:embed="rId3"/>
            <a:srcRect/>
            <a:stretch>
              <a:fillRect/>
            </a:stretch>
          </p:blipFill>
          <p:spPr>
            <a:xfrm rot="5902287">
              <a:off x="22929" y="168600"/>
              <a:ext cx="1498424" cy="1340409"/>
            </a:xfrm>
            <a:prstGeom prst="rect">
              <a:avLst/>
            </a:prstGeom>
          </p:spPr>
        </p:pic>
        <p:pic>
          <p:nvPicPr>
            <p:cNvPr id="28" name="Picture 28"/>
            <p:cNvPicPr>
              <a:picLocks noChangeAspect="1"/>
            </p:cNvPicPr>
            <p:nvPr/>
          </p:nvPicPr>
          <p:blipFill>
            <a:blip r:embed="rId4"/>
            <a:srcRect l="24681" t="19957" r="25654" b="19187"/>
            <a:stretch>
              <a:fillRect/>
            </a:stretch>
          </p:blipFill>
          <p:spPr>
            <a:xfrm rot="489684">
              <a:off x="249959" y="276757"/>
              <a:ext cx="917365" cy="1124095"/>
            </a:xfrm>
            <a:prstGeom prst="rect">
              <a:avLst/>
            </a:prstGeom>
          </p:spPr>
        </p:pic>
      </p:grpSp>
      <p:pic>
        <p:nvPicPr>
          <p:cNvPr id="29" name="Picture 29"/>
          <p:cNvPicPr>
            <a:picLocks noChangeAspect="1"/>
          </p:cNvPicPr>
          <p:nvPr/>
        </p:nvPicPr>
        <p:blipFill>
          <a:blip r:embed="rId5"/>
          <a:srcRect/>
          <a:stretch>
            <a:fillRect/>
          </a:stretch>
        </p:blipFill>
        <p:spPr>
          <a:xfrm rot="262007">
            <a:off x="4863159" y="1101890"/>
            <a:ext cx="8561682" cy="2708605"/>
          </a:xfrm>
          <a:prstGeom prst="rect">
            <a:avLst/>
          </a:prstGeom>
        </p:spPr>
      </p:pic>
      <p:sp>
        <p:nvSpPr>
          <p:cNvPr id="30" name="TextBox 30"/>
          <p:cNvSpPr txBox="1"/>
          <p:nvPr/>
        </p:nvSpPr>
        <p:spPr>
          <a:xfrm>
            <a:off x="5380262" y="1096022"/>
            <a:ext cx="7527476" cy="2453640"/>
          </a:xfrm>
          <a:prstGeom prst="rect">
            <a:avLst/>
          </a:prstGeom>
        </p:spPr>
        <p:txBody>
          <a:bodyPr lIns="0" tIns="0" rIns="0" bIns="0" rtlCol="0" anchor="t">
            <a:spAutoFit/>
          </a:bodyPr>
          <a:lstStyle/>
          <a:p>
            <a:pPr algn="ctr">
              <a:lnSpc>
                <a:spcPts val="20160"/>
              </a:lnSpc>
              <a:spcBef>
                <a:spcPct val="0"/>
              </a:spcBef>
            </a:pPr>
            <a:r>
              <a:rPr lang="en-US" sz="14400">
                <a:solidFill>
                  <a:srgbClr val="000000"/>
                </a:solidFill>
                <a:latin typeface="Amatic SC Bold"/>
              </a:rPr>
              <a:t>CLASS RECAP</a:t>
            </a:r>
          </a:p>
        </p:txBody>
      </p:sp>
      <p:pic>
        <p:nvPicPr>
          <p:cNvPr id="31" name="Picture 31"/>
          <p:cNvPicPr>
            <a:picLocks noChangeAspect="1"/>
          </p:cNvPicPr>
          <p:nvPr/>
        </p:nvPicPr>
        <p:blipFill>
          <a:blip r:embed="rId6"/>
          <a:srcRect/>
          <a:stretch>
            <a:fillRect/>
          </a:stretch>
        </p:blipFill>
        <p:spPr>
          <a:xfrm rot="1437957">
            <a:off x="4008767" y="1449399"/>
            <a:ext cx="1321100" cy="1136146"/>
          </a:xfrm>
          <a:prstGeom prst="rect">
            <a:avLst/>
          </a:prstGeom>
        </p:spPr>
      </p:pic>
      <p:pic>
        <p:nvPicPr>
          <p:cNvPr id="32" name="Picture 32"/>
          <p:cNvPicPr>
            <a:picLocks noChangeAspect="1"/>
          </p:cNvPicPr>
          <p:nvPr/>
        </p:nvPicPr>
        <p:blipFill>
          <a:blip r:embed="rId7"/>
          <a:srcRect/>
          <a:stretch>
            <a:fillRect/>
          </a:stretch>
        </p:blipFill>
        <p:spPr>
          <a:xfrm rot="10359667">
            <a:off x="12974891" y="2535916"/>
            <a:ext cx="1321100" cy="1136146"/>
          </a:xfrm>
          <a:prstGeom prst="rect">
            <a:avLst/>
          </a:prstGeom>
        </p:spPr>
      </p:pic>
      <p:pic>
        <p:nvPicPr>
          <p:cNvPr id="33" name="Picture 23"/>
          <p:cNvPicPr>
            <a:picLocks noChangeAspect="1"/>
          </p:cNvPicPr>
          <p:nvPr/>
        </p:nvPicPr>
        <p:blipFill>
          <a:blip r:embed="rId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6F11561E-3992-4D8A-40B0-B72AC2AF4DAE}"/>
              </a:ext>
            </a:extLst>
          </p:cNvPr>
          <p:cNvSpPr txBox="1"/>
          <p:nvPr/>
        </p:nvSpPr>
        <p:spPr>
          <a:xfrm>
            <a:off x="7511766" y="5717920"/>
            <a:ext cx="3391096" cy="1169551"/>
          </a:xfrm>
          <a:prstGeom prst="rect">
            <a:avLst/>
          </a:prstGeom>
          <a:noFill/>
        </p:spPr>
        <p:txBody>
          <a:bodyPr wrap="square">
            <a:spAutoFit/>
          </a:bodyPr>
          <a:lstStyle/>
          <a:p>
            <a:pPr marL="0" marR="0" lvl="0" indent="0" algn="just" defTabSz="914400" rtl="0" eaLnBrk="1" fontAlgn="auto" latinLnBrk="0" hangingPunct="1">
              <a:lnSpc>
                <a:spcPts val="28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matic SC Bold" panose="00000800000000000000" charset="-79"/>
                <a:cs typeface="Amatic SC Bold" panose="00000800000000000000" charset="-79"/>
              </a:rPr>
              <a:t>You can provide this for the class as a way of wrapping up everything you've discussed.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43113" y="2927546"/>
            <a:ext cx="5829300" cy="3846596"/>
            <a:chOff x="0" y="-266700"/>
            <a:chExt cx="7772400" cy="5128794"/>
          </a:xfrm>
        </p:grpSpPr>
        <p:sp>
          <p:nvSpPr>
            <p:cNvPr id="3" name="TextBox 3"/>
            <p:cNvSpPr txBox="1"/>
            <p:nvPr/>
          </p:nvSpPr>
          <p:spPr>
            <a:xfrm>
              <a:off x="0" y="-266700"/>
              <a:ext cx="7772400" cy="3182620"/>
            </a:xfrm>
            <a:prstGeom prst="rect">
              <a:avLst/>
            </a:prstGeom>
          </p:spPr>
          <p:txBody>
            <a:bodyPr lIns="0" tIns="0" rIns="0" bIns="0" rtlCol="0" anchor="t">
              <a:spAutoFit/>
            </a:bodyPr>
            <a:lstStyle/>
            <a:p>
              <a:pPr marL="0" lvl="0" indent="0">
                <a:lnSpc>
                  <a:spcPts val="20160"/>
                </a:lnSpc>
                <a:spcBef>
                  <a:spcPct val="0"/>
                </a:spcBef>
              </a:pPr>
              <a:r>
                <a:rPr lang="en-US" sz="14400" u="none">
                  <a:solidFill>
                    <a:srgbClr val="000000"/>
                  </a:solidFill>
                  <a:latin typeface="Amatic SC Bold"/>
                </a:rPr>
                <a:t>HOMEWORK</a:t>
              </a:r>
            </a:p>
          </p:txBody>
        </p:sp>
        <p:sp>
          <p:nvSpPr>
            <p:cNvPr id="4" name="TextBox 4"/>
            <p:cNvSpPr txBox="1"/>
            <p:nvPr/>
          </p:nvSpPr>
          <p:spPr>
            <a:xfrm>
              <a:off x="0" y="3733067"/>
              <a:ext cx="7772400" cy="1129027"/>
            </a:xfrm>
            <a:prstGeom prst="rect">
              <a:avLst/>
            </a:prstGeom>
          </p:spPr>
          <p:txBody>
            <a:bodyPr lIns="0" tIns="0" rIns="0" bIns="0" rtlCol="0" anchor="t">
              <a:spAutoFit/>
            </a:bodyPr>
            <a:lstStyle/>
            <a:p>
              <a:pPr algn="just">
                <a:lnSpc>
                  <a:spcPts val="3359"/>
                </a:lnSpc>
                <a:spcBef>
                  <a:spcPct val="0"/>
                </a:spcBef>
              </a:pPr>
              <a:r>
                <a:rPr lang="en-US" sz="2800" dirty="0">
                  <a:solidFill>
                    <a:srgbClr val="000000"/>
                  </a:solidFill>
                  <a:latin typeface="Amatic SC Bold" panose="00000800000000000000" charset="-79"/>
                  <a:cs typeface="Amatic SC Bold" panose="00000800000000000000" charset="-79"/>
                </a:rPr>
                <a:t>Add instructions or guidelines here. You can also put additional details on when and how to submit.</a:t>
              </a:r>
            </a:p>
          </p:txBody>
        </p:sp>
      </p:grpSp>
      <p:pic>
        <p:nvPicPr>
          <p:cNvPr id="5" name="Picture 5"/>
          <p:cNvPicPr>
            <a:picLocks noChangeAspect="1"/>
          </p:cNvPicPr>
          <p:nvPr/>
        </p:nvPicPr>
        <p:blipFill>
          <a:blip r:embed="rId2"/>
          <a:srcRect/>
          <a:stretch>
            <a:fillRect/>
          </a:stretch>
        </p:blipFill>
        <p:spPr>
          <a:xfrm rot="-5400000">
            <a:off x="9598811" y="1888904"/>
            <a:ext cx="6938093" cy="6509193"/>
          </a:xfrm>
          <a:prstGeom prst="rect">
            <a:avLst/>
          </a:prstGeom>
        </p:spPr>
      </p:pic>
      <p:pic>
        <p:nvPicPr>
          <p:cNvPr id="6" name="Picture 6"/>
          <p:cNvPicPr>
            <a:picLocks noChangeAspect="1"/>
          </p:cNvPicPr>
          <p:nvPr/>
        </p:nvPicPr>
        <p:blipFill>
          <a:blip r:embed="rId3"/>
          <a:srcRect/>
          <a:stretch>
            <a:fillRect/>
          </a:stretch>
        </p:blipFill>
        <p:spPr>
          <a:xfrm rot="5902287">
            <a:off x="8285642" y="1178764"/>
            <a:ext cx="1333688" cy="1193045"/>
          </a:xfrm>
          <a:prstGeom prst="rect">
            <a:avLst/>
          </a:prstGeom>
        </p:spPr>
      </p:pic>
      <p:pic>
        <p:nvPicPr>
          <p:cNvPr id="7" name="Picture 7"/>
          <p:cNvPicPr>
            <a:picLocks noChangeAspect="1"/>
          </p:cNvPicPr>
          <p:nvPr/>
        </p:nvPicPr>
        <p:blipFill>
          <a:blip r:embed="rId4"/>
          <a:srcRect l="33478" t="16622" r="27373" b="19508"/>
          <a:stretch>
            <a:fillRect/>
          </a:stretch>
        </p:blipFill>
        <p:spPr>
          <a:xfrm rot="917131">
            <a:off x="8693288" y="1251576"/>
            <a:ext cx="518396" cy="845755"/>
          </a:xfrm>
          <a:prstGeom prst="rect">
            <a:avLst/>
          </a:prstGeom>
        </p:spPr>
      </p:pic>
      <p:grpSp>
        <p:nvGrpSpPr>
          <p:cNvPr id="8" name="Group 8"/>
          <p:cNvGrpSpPr>
            <a:grpSpLocks noChangeAspect="1"/>
          </p:cNvGrpSpPr>
          <p:nvPr/>
        </p:nvGrpSpPr>
        <p:grpSpPr>
          <a:xfrm>
            <a:off x="10230406" y="2371723"/>
            <a:ext cx="5674903" cy="5543553"/>
            <a:chOff x="0" y="0"/>
            <a:chExt cx="4828540" cy="4716780"/>
          </a:xfrm>
        </p:grpSpPr>
        <p:sp>
          <p:nvSpPr>
            <p:cNvPr id="9" name="Freeform 9"/>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5"/>
              <a:stretch>
                <a:fillRect l="-1759" t="26" r="-44572" b="-17"/>
              </a:stretch>
            </a:blipFill>
          </p:spPr>
          <p:txBody>
            <a:bodyPr/>
            <a:lstStyle/>
            <a:p>
              <a:endParaRPr lang="en-GB"/>
            </a:p>
          </p:txBody>
        </p:sp>
      </p:grpSp>
      <p:pic>
        <p:nvPicPr>
          <p:cNvPr id="10" name="Picture 10"/>
          <p:cNvPicPr>
            <a:picLocks noChangeAspect="1"/>
          </p:cNvPicPr>
          <p:nvPr/>
        </p:nvPicPr>
        <p:blipFill>
          <a:blip r:embed="rId6"/>
          <a:srcRect/>
          <a:stretch>
            <a:fillRect/>
          </a:stretch>
        </p:blipFill>
        <p:spPr>
          <a:xfrm rot="262007">
            <a:off x="-827416" y="8685343"/>
            <a:ext cx="20474267" cy="6477314"/>
          </a:xfrm>
          <a:prstGeom prst="rect">
            <a:avLst/>
          </a:prstGeom>
        </p:spPr>
      </p:pic>
      <p:pic>
        <p:nvPicPr>
          <p:cNvPr id="11" name="Picture 23"/>
          <p:cNvPicPr>
            <a:picLocks noChangeAspect="1"/>
          </p:cNvPicPr>
          <p:nvPr/>
        </p:nvPicPr>
        <p:blipFill>
          <a:blip r:embed="rId7"/>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378444" y="7911358"/>
            <a:ext cx="1324190" cy="1324190"/>
          </a:xfrm>
          <a:prstGeom prst="rect">
            <a:avLst/>
          </a:prstGeom>
        </p:spPr>
      </p:pic>
      <p:pic>
        <p:nvPicPr>
          <p:cNvPr id="3" name="Picture 3"/>
          <p:cNvPicPr>
            <a:picLocks noChangeAspect="1"/>
          </p:cNvPicPr>
          <p:nvPr/>
        </p:nvPicPr>
        <p:blipFill>
          <a:blip r:embed="rId3"/>
          <a:srcRect/>
          <a:stretch>
            <a:fillRect/>
          </a:stretch>
        </p:blipFill>
        <p:spPr>
          <a:xfrm>
            <a:off x="8500627" y="6190693"/>
            <a:ext cx="1324190" cy="1324190"/>
          </a:xfrm>
          <a:prstGeom prst="rect">
            <a:avLst/>
          </a:prstGeom>
        </p:spPr>
      </p:pic>
      <p:pic>
        <p:nvPicPr>
          <p:cNvPr id="4" name="Picture 4"/>
          <p:cNvPicPr>
            <a:picLocks noChangeAspect="1"/>
          </p:cNvPicPr>
          <p:nvPr/>
        </p:nvPicPr>
        <p:blipFill>
          <a:blip r:embed="rId4"/>
          <a:srcRect/>
          <a:stretch>
            <a:fillRect/>
          </a:stretch>
        </p:blipFill>
        <p:spPr>
          <a:xfrm>
            <a:off x="8481905" y="4470029"/>
            <a:ext cx="1324190" cy="1324190"/>
          </a:xfrm>
          <a:prstGeom prst="rect">
            <a:avLst/>
          </a:prstGeom>
        </p:spPr>
      </p:pic>
      <p:pic>
        <p:nvPicPr>
          <p:cNvPr id="5" name="Picture 5"/>
          <p:cNvPicPr>
            <a:picLocks noChangeAspect="1"/>
          </p:cNvPicPr>
          <p:nvPr/>
        </p:nvPicPr>
        <p:blipFill>
          <a:blip r:embed="rId5"/>
          <a:srcRect/>
          <a:stretch>
            <a:fillRect/>
          </a:stretch>
        </p:blipFill>
        <p:spPr>
          <a:xfrm>
            <a:off x="8481905" y="2749364"/>
            <a:ext cx="1324190" cy="1324190"/>
          </a:xfrm>
          <a:prstGeom prst="rect">
            <a:avLst/>
          </a:prstGeom>
        </p:spPr>
      </p:pic>
      <p:pic>
        <p:nvPicPr>
          <p:cNvPr id="6" name="Picture 6"/>
          <p:cNvPicPr>
            <a:picLocks noChangeAspect="1"/>
          </p:cNvPicPr>
          <p:nvPr/>
        </p:nvPicPr>
        <p:blipFill>
          <a:blip r:embed="rId6"/>
          <a:srcRect/>
          <a:stretch>
            <a:fillRect/>
          </a:stretch>
        </p:blipFill>
        <p:spPr>
          <a:xfrm>
            <a:off x="8500627" y="1028700"/>
            <a:ext cx="1324190" cy="1324190"/>
          </a:xfrm>
          <a:prstGeom prst="rect">
            <a:avLst/>
          </a:prstGeom>
        </p:spPr>
      </p:pic>
      <p:pic>
        <p:nvPicPr>
          <p:cNvPr id="7" name="Picture 7"/>
          <p:cNvPicPr>
            <a:picLocks noChangeAspect="1"/>
          </p:cNvPicPr>
          <p:nvPr/>
        </p:nvPicPr>
        <p:blipFill>
          <a:blip r:embed="rId7"/>
          <a:srcRect/>
          <a:stretch>
            <a:fillRect/>
          </a:stretch>
        </p:blipFill>
        <p:spPr>
          <a:xfrm>
            <a:off x="10359248" y="7911358"/>
            <a:ext cx="1324190" cy="1324190"/>
          </a:xfrm>
          <a:prstGeom prst="rect">
            <a:avLst/>
          </a:prstGeom>
        </p:spPr>
      </p:pic>
      <p:pic>
        <p:nvPicPr>
          <p:cNvPr id="8" name="Picture 8"/>
          <p:cNvPicPr>
            <a:picLocks noChangeAspect="1"/>
          </p:cNvPicPr>
          <p:nvPr/>
        </p:nvPicPr>
        <p:blipFill>
          <a:blip r:embed="rId8"/>
          <a:srcRect/>
          <a:stretch>
            <a:fillRect/>
          </a:stretch>
        </p:blipFill>
        <p:spPr>
          <a:xfrm>
            <a:off x="10359248" y="6190693"/>
            <a:ext cx="1324190" cy="1324190"/>
          </a:xfrm>
          <a:prstGeom prst="rect">
            <a:avLst/>
          </a:prstGeom>
        </p:spPr>
      </p:pic>
      <p:pic>
        <p:nvPicPr>
          <p:cNvPr id="9" name="Picture 9"/>
          <p:cNvPicPr>
            <a:picLocks noChangeAspect="1"/>
          </p:cNvPicPr>
          <p:nvPr/>
        </p:nvPicPr>
        <p:blipFill>
          <a:blip r:embed="rId9"/>
          <a:srcRect/>
          <a:stretch>
            <a:fillRect/>
          </a:stretch>
        </p:blipFill>
        <p:spPr>
          <a:xfrm>
            <a:off x="10359248" y="4470029"/>
            <a:ext cx="1324190" cy="1324190"/>
          </a:xfrm>
          <a:prstGeom prst="rect">
            <a:avLst/>
          </a:prstGeom>
        </p:spPr>
      </p:pic>
      <p:pic>
        <p:nvPicPr>
          <p:cNvPr id="10" name="Picture 10"/>
          <p:cNvPicPr>
            <a:picLocks noChangeAspect="1"/>
          </p:cNvPicPr>
          <p:nvPr/>
        </p:nvPicPr>
        <p:blipFill>
          <a:blip r:embed="rId10"/>
          <a:srcRect/>
          <a:stretch>
            <a:fillRect/>
          </a:stretch>
        </p:blipFill>
        <p:spPr>
          <a:xfrm>
            <a:off x="10359248" y="2749364"/>
            <a:ext cx="1324190" cy="1324190"/>
          </a:xfrm>
          <a:prstGeom prst="rect">
            <a:avLst/>
          </a:prstGeom>
        </p:spPr>
      </p:pic>
      <p:pic>
        <p:nvPicPr>
          <p:cNvPr id="11" name="Picture 11"/>
          <p:cNvPicPr>
            <a:picLocks noChangeAspect="1"/>
          </p:cNvPicPr>
          <p:nvPr/>
        </p:nvPicPr>
        <p:blipFill>
          <a:blip r:embed="rId11"/>
          <a:srcRect/>
          <a:stretch>
            <a:fillRect/>
          </a:stretch>
        </p:blipFill>
        <p:spPr>
          <a:xfrm>
            <a:off x="10359248" y="1028700"/>
            <a:ext cx="1324190" cy="1324190"/>
          </a:xfrm>
          <a:prstGeom prst="rect">
            <a:avLst/>
          </a:prstGeom>
        </p:spPr>
      </p:pic>
      <p:pic>
        <p:nvPicPr>
          <p:cNvPr id="12" name="Picture 12"/>
          <p:cNvPicPr>
            <a:picLocks noChangeAspect="1"/>
          </p:cNvPicPr>
          <p:nvPr/>
        </p:nvPicPr>
        <p:blipFill>
          <a:blip r:embed="rId12"/>
          <a:srcRect/>
          <a:stretch>
            <a:fillRect/>
          </a:stretch>
        </p:blipFill>
        <p:spPr>
          <a:xfrm>
            <a:off x="12217869" y="7911358"/>
            <a:ext cx="1324190" cy="1324190"/>
          </a:xfrm>
          <a:prstGeom prst="rect">
            <a:avLst/>
          </a:prstGeom>
        </p:spPr>
      </p:pic>
      <p:pic>
        <p:nvPicPr>
          <p:cNvPr id="13" name="Picture 13"/>
          <p:cNvPicPr>
            <a:picLocks noChangeAspect="1"/>
          </p:cNvPicPr>
          <p:nvPr/>
        </p:nvPicPr>
        <p:blipFill>
          <a:blip r:embed="rId13"/>
          <a:srcRect/>
          <a:stretch>
            <a:fillRect/>
          </a:stretch>
        </p:blipFill>
        <p:spPr>
          <a:xfrm>
            <a:off x="12099627" y="6190693"/>
            <a:ext cx="1324190" cy="1324190"/>
          </a:xfrm>
          <a:prstGeom prst="rect">
            <a:avLst/>
          </a:prstGeom>
        </p:spPr>
      </p:pic>
      <p:pic>
        <p:nvPicPr>
          <p:cNvPr id="14" name="Picture 14"/>
          <p:cNvPicPr>
            <a:picLocks noChangeAspect="1"/>
          </p:cNvPicPr>
          <p:nvPr/>
        </p:nvPicPr>
        <p:blipFill>
          <a:blip r:embed="rId14"/>
          <a:srcRect/>
          <a:stretch>
            <a:fillRect/>
          </a:stretch>
        </p:blipFill>
        <p:spPr>
          <a:xfrm>
            <a:off x="12217869" y="4470029"/>
            <a:ext cx="1324190" cy="1324190"/>
          </a:xfrm>
          <a:prstGeom prst="rect">
            <a:avLst/>
          </a:prstGeom>
        </p:spPr>
      </p:pic>
      <p:pic>
        <p:nvPicPr>
          <p:cNvPr id="15" name="Picture 15"/>
          <p:cNvPicPr>
            <a:picLocks noChangeAspect="1"/>
          </p:cNvPicPr>
          <p:nvPr/>
        </p:nvPicPr>
        <p:blipFill>
          <a:blip r:embed="rId15"/>
          <a:srcRect/>
          <a:stretch>
            <a:fillRect/>
          </a:stretch>
        </p:blipFill>
        <p:spPr>
          <a:xfrm>
            <a:off x="12099627" y="2749364"/>
            <a:ext cx="1324190" cy="1324190"/>
          </a:xfrm>
          <a:prstGeom prst="rect">
            <a:avLst/>
          </a:prstGeom>
        </p:spPr>
      </p:pic>
      <p:pic>
        <p:nvPicPr>
          <p:cNvPr id="16" name="Picture 16"/>
          <p:cNvPicPr>
            <a:picLocks noChangeAspect="1"/>
          </p:cNvPicPr>
          <p:nvPr/>
        </p:nvPicPr>
        <p:blipFill>
          <a:blip r:embed="rId16"/>
          <a:srcRect/>
          <a:stretch>
            <a:fillRect/>
          </a:stretch>
        </p:blipFill>
        <p:spPr>
          <a:xfrm>
            <a:off x="12217869" y="1028700"/>
            <a:ext cx="1324190" cy="1324190"/>
          </a:xfrm>
          <a:prstGeom prst="rect">
            <a:avLst/>
          </a:prstGeom>
        </p:spPr>
      </p:pic>
      <p:pic>
        <p:nvPicPr>
          <p:cNvPr id="17" name="Picture 17"/>
          <p:cNvPicPr>
            <a:picLocks noChangeAspect="1"/>
          </p:cNvPicPr>
          <p:nvPr/>
        </p:nvPicPr>
        <p:blipFill>
          <a:blip r:embed="rId17"/>
          <a:srcRect/>
          <a:stretch>
            <a:fillRect/>
          </a:stretch>
        </p:blipFill>
        <p:spPr>
          <a:xfrm>
            <a:off x="14076490" y="7911358"/>
            <a:ext cx="1324190" cy="1324190"/>
          </a:xfrm>
          <a:prstGeom prst="rect">
            <a:avLst/>
          </a:prstGeom>
        </p:spPr>
      </p:pic>
      <p:pic>
        <p:nvPicPr>
          <p:cNvPr id="18" name="Picture 18"/>
          <p:cNvPicPr>
            <a:picLocks noChangeAspect="1"/>
          </p:cNvPicPr>
          <p:nvPr/>
        </p:nvPicPr>
        <p:blipFill>
          <a:blip r:embed="rId18"/>
          <a:srcRect/>
          <a:stretch>
            <a:fillRect/>
          </a:stretch>
        </p:blipFill>
        <p:spPr>
          <a:xfrm>
            <a:off x="14076490" y="6190693"/>
            <a:ext cx="1324190" cy="1324190"/>
          </a:xfrm>
          <a:prstGeom prst="rect">
            <a:avLst/>
          </a:prstGeom>
        </p:spPr>
      </p:pic>
      <p:pic>
        <p:nvPicPr>
          <p:cNvPr id="19" name="Picture 19"/>
          <p:cNvPicPr>
            <a:picLocks noChangeAspect="1"/>
          </p:cNvPicPr>
          <p:nvPr/>
        </p:nvPicPr>
        <p:blipFill>
          <a:blip r:embed="rId19"/>
          <a:srcRect/>
          <a:stretch>
            <a:fillRect/>
          </a:stretch>
        </p:blipFill>
        <p:spPr>
          <a:xfrm>
            <a:off x="14076490" y="4470029"/>
            <a:ext cx="1324190" cy="1324190"/>
          </a:xfrm>
          <a:prstGeom prst="rect">
            <a:avLst/>
          </a:prstGeom>
        </p:spPr>
      </p:pic>
      <p:pic>
        <p:nvPicPr>
          <p:cNvPr id="20" name="Picture 20"/>
          <p:cNvPicPr>
            <a:picLocks noChangeAspect="1"/>
          </p:cNvPicPr>
          <p:nvPr/>
        </p:nvPicPr>
        <p:blipFill>
          <a:blip r:embed="rId20"/>
          <a:srcRect/>
          <a:stretch>
            <a:fillRect/>
          </a:stretch>
        </p:blipFill>
        <p:spPr>
          <a:xfrm>
            <a:off x="14076490" y="2749364"/>
            <a:ext cx="1324190" cy="1324190"/>
          </a:xfrm>
          <a:prstGeom prst="rect">
            <a:avLst/>
          </a:prstGeom>
        </p:spPr>
      </p:pic>
      <p:pic>
        <p:nvPicPr>
          <p:cNvPr id="21" name="Picture 21"/>
          <p:cNvPicPr>
            <a:picLocks noChangeAspect="1"/>
          </p:cNvPicPr>
          <p:nvPr/>
        </p:nvPicPr>
        <p:blipFill>
          <a:blip r:embed="rId21"/>
          <a:srcRect/>
          <a:stretch>
            <a:fillRect/>
          </a:stretch>
        </p:blipFill>
        <p:spPr>
          <a:xfrm>
            <a:off x="14076490" y="1028700"/>
            <a:ext cx="1324190" cy="1324190"/>
          </a:xfrm>
          <a:prstGeom prst="rect">
            <a:avLst/>
          </a:prstGeom>
        </p:spPr>
      </p:pic>
      <p:pic>
        <p:nvPicPr>
          <p:cNvPr id="22" name="Picture 22"/>
          <p:cNvPicPr>
            <a:picLocks noChangeAspect="1"/>
          </p:cNvPicPr>
          <p:nvPr/>
        </p:nvPicPr>
        <p:blipFill>
          <a:blip r:embed="rId22"/>
          <a:srcRect/>
          <a:stretch>
            <a:fillRect/>
          </a:stretch>
        </p:blipFill>
        <p:spPr>
          <a:xfrm>
            <a:off x="15935110" y="7911358"/>
            <a:ext cx="1324190" cy="1324190"/>
          </a:xfrm>
          <a:prstGeom prst="rect">
            <a:avLst/>
          </a:prstGeom>
        </p:spPr>
      </p:pic>
      <p:pic>
        <p:nvPicPr>
          <p:cNvPr id="23" name="Picture 23"/>
          <p:cNvPicPr>
            <a:picLocks noChangeAspect="1"/>
          </p:cNvPicPr>
          <p:nvPr/>
        </p:nvPicPr>
        <p:blipFill>
          <a:blip r:embed="rId23"/>
          <a:srcRect/>
          <a:stretch>
            <a:fillRect/>
          </a:stretch>
        </p:blipFill>
        <p:spPr>
          <a:xfrm>
            <a:off x="15935110" y="6190693"/>
            <a:ext cx="1324190" cy="1324190"/>
          </a:xfrm>
          <a:prstGeom prst="rect">
            <a:avLst/>
          </a:prstGeom>
        </p:spPr>
      </p:pic>
      <p:pic>
        <p:nvPicPr>
          <p:cNvPr id="24" name="Picture 24"/>
          <p:cNvPicPr>
            <a:picLocks noChangeAspect="1"/>
          </p:cNvPicPr>
          <p:nvPr/>
        </p:nvPicPr>
        <p:blipFill>
          <a:blip r:embed="rId24"/>
          <a:srcRect/>
          <a:stretch>
            <a:fillRect/>
          </a:stretch>
        </p:blipFill>
        <p:spPr>
          <a:xfrm>
            <a:off x="15846429" y="4470029"/>
            <a:ext cx="1324190" cy="1324190"/>
          </a:xfrm>
          <a:prstGeom prst="rect">
            <a:avLst/>
          </a:prstGeom>
        </p:spPr>
      </p:pic>
      <p:pic>
        <p:nvPicPr>
          <p:cNvPr id="25" name="Picture 25"/>
          <p:cNvPicPr>
            <a:picLocks noChangeAspect="1"/>
          </p:cNvPicPr>
          <p:nvPr/>
        </p:nvPicPr>
        <p:blipFill>
          <a:blip r:embed="rId25"/>
          <a:srcRect/>
          <a:stretch>
            <a:fillRect/>
          </a:stretch>
        </p:blipFill>
        <p:spPr>
          <a:xfrm>
            <a:off x="15846429" y="2660683"/>
            <a:ext cx="1324190" cy="1324190"/>
          </a:xfrm>
          <a:prstGeom prst="rect">
            <a:avLst/>
          </a:prstGeom>
        </p:spPr>
      </p:pic>
      <p:pic>
        <p:nvPicPr>
          <p:cNvPr id="26" name="Picture 26"/>
          <p:cNvPicPr>
            <a:picLocks noChangeAspect="1"/>
          </p:cNvPicPr>
          <p:nvPr/>
        </p:nvPicPr>
        <p:blipFill>
          <a:blip r:embed="rId26"/>
          <a:srcRect/>
          <a:stretch>
            <a:fillRect/>
          </a:stretch>
        </p:blipFill>
        <p:spPr>
          <a:xfrm>
            <a:off x="15846429" y="1028700"/>
            <a:ext cx="1324190" cy="1324190"/>
          </a:xfrm>
          <a:prstGeom prst="rect">
            <a:avLst/>
          </a:prstGeom>
        </p:spPr>
      </p:pic>
      <p:grpSp>
        <p:nvGrpSpPr>
          <p:cNvPr id="27" name="Group 27"/>
          <p:cNvGrpSpPr/>
          <p:nvPr/>
        </p:nvGrpSpPr>
        <p:grpSpPr>
          <a:xfrm>
            <a:off x="1393394" y="4003602"/>
            <a:ext cx="5299030" cy="2464240"/>
            <a:chOff x="0" y="200843"/>
            <a:chExt cx="7065373" cy="3285653"/>
          </a:xfrm>
        </p:grpSpPr>
        <p:pic>
          <p:nvPicPr>
            <p:cNvPr id="28" name="Picture 28"/>
            <p:cNvPicPr>
              <a:picLocks noChangeAspect="1"/>
            </p:cNvPicPr>
            <p:nvPr/>
          </p:nvPicPr>
          <p:blipFill>
            <a:blip r:embed="rId27"/>
            <a:srcRect/>
            <a:stretch>
              <a:fillRect/>
            </a:stretch>
          </p:blipFill>
          <p:spPr>
            <a:xfrm rot="244331">
              <a:off x="672276" y="200843"/>
              <a:ext cx="5720821" cy="1809860"/>
            </a:xfrm>
            <a:prstGeom prst="rect">
              <a:avLst/>
            </a:prstGeom>
          </p:spPr>
        </p:pic>
        <p:sp>
          <p:nvSpPr>
            <p:cNvPr id="29" name="TextBox 29"/>
            <p:cNvSpPr txBox="1"/>
            <p:nvPr/>
          </p:nvSpPr>
          <p:spPr>
            <a:xfrm>
              <a:off x="0" y="2357469"/>
              <a:ext cx="7065373" cy="1129027"/>
            </a:xfrm>
            <a:prstGeom prst="rect">
              <a:avLst/>
            </a:prstGeom>
          </p:spPr>
          <p:txBody>
            <a:bodyPr lIns="0" tIns="0" rIns="0" bIns="0" rtlCol="0" anchor="t">
              <a:spAutoFit/>
            </a:bodyPr>
            <a:lstStyle/>
            <a:p>
              <a:pPr marL="0" lvl="0" indent="0" algn="just">
                <a:lnSpc>
                  <a:spcPts val="3359"/>
                </a:lnSpc>
                <a:spcBef>
                  <a:spcPct val="0"/>
                </a:spcBef>
              </a:pPr>
              <a:r>
                <a:rPr lang="en-US" sz="2800" u="none" dirty="0">
                  <a:solidFill>
                    <a:srgbClr val="000000"/>
                  </a:solidFill>
                  <a:latin typeface="Amatic SC Bold" panose="00000800000000000000" charset="-79"/>
                  <a:cs typeface="Amatic SC Bold" panose="00000800000000000000" charset="-79"/>
                </a:rPr>
                <a:t>Use these free recolorable icons and illustrations in your Canva design.</a:t>
              </a:r>
            </a:p>
          </p:txBody>
        </p:sp>
        <p:sp>
          <p:nvSpPr>
            <p:cNvPr id="30" name="TextBox 30"/>
            <p:cNvSpPr txBox="1"/>
            <p:nvPr/>
          </p:nvSpPr>
          <p:spPr>
            <a:xfrm>
              <a:off x="1122602" y="399658"/>
              <a:ext cx="4820168"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ICONS</a:t>
              </a:r>
            </a:p>
          </p:txBody>
        </p:sp>
      </p:grpSp>
      <p:pic>
        <p:nvPicPr>
          <p:cNvPr id="31" name="Picture 23"/>
          <p:cNvPicPr>
            <a:picLocks noChangeAspect="1"/>
          </p:cNvPicPr>
          <p:nvPr/>
        </p:nvPicPr>
        <p:blipFill>
          <a:blip r:embed="rId28"/>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3302" y="3920192"/>
            <a:ext cx="5299030" cy="2652497"/>
            <a:chOff x="0" y="229425"/>
            <a:chExt cx="7065373" cy="3536662"/>
          </a:xfrm>
        </p:grpSpPr>
        <p:pic>
          <p:nvPicPr>
            <p:cNvPr id="3" name="Picture 3"/>
            <p:cNvPicPr>
              <a:picLocks noChangeAspect="1"/>
            </p:cNvPicPr>
            <p:nvPr/>
          </p:nvPicPr>
          <p:blipFill>
            <a:blip r:embed="rId2"/>
            <a:srcRect/>
            <a:stretch>
              <a:fillRect/>
            </a:stretch>
          </p:blipFill>
          <p:spPr>
            <a:xfrm rot="244331">
              <a:off x="265208" y="229425"/>
              <a:ext cx="6534957" cy="2067423"/>
            </a:xfrm>
            <a:prstGeom prst="rect">
              <a:avLst/>
            </a:prstGeom>
          </p:spPr>
        </p:pic>
        <p:sp>
          <p:nvSpPr>
            <p:cNvPr id="4" name="TextBox 4"/>
            <p:cNvSpPr txBox="1"/>
            <p:nvPr/>
          </p:nvSpPr>
          <p:spPr>
            <a:xfrm>
              <a:off x="0" y="2637060"/>
              <a:ext cx="7065373" cy="1129027"/>
            </a:xfrm>
            <a:prstGeom prst="rect">
              <a:avLst/>
            </a:prstGeom>
          </p:spPr>
          <p:txBody>
            <a:bodyPr lIns="0" tIns="0" rIns="0" bIns="0" rtlCol="0" anchor="t">
              <a:spAutoFit/>
            </a:bodyPr>
            <a:lstStyle/>
            <a:p>
              <a:pPr marL="0" lvl="0" indent="0" algn="just">
                <a:lnSpc>
                  <a:spcPts val="3359"/>
                </a:lnSpc>
                <a:spcBef>
                  <a:spcPct val="0"/>
                </a:spcBef>
              </a:pPr>
              <a:r>
                <a:rPr lang="en-US" sz="2800" u="none" dirty="0">
                  <a:solidFill>
                    <a:srgbClr val="000000"/>
                  </a:solidFill>
                  <a:latin typeface="Amatic SC Bold" panose="00000800000000000000" charset="-79"/>
                  <a:cs typeface="Amatic SC Bold" panose="00000800000000000000" charset="-79"/>
                </a:rPr>
                <a:t>Use these free recolorable icons and illustrations in your Canva design.</a:t>
              </a:r>
            </a:p>
          </p:txBody>
        </p:sp>
        <p:sp>
          <p:nvSpPr>
            <p:cNvPr id="5" name="TextBox 5"/>
            <p:cNvSpPr txBox="1"/>
            <p:nvPr/>
          </p:nvSpPr>
          <p:spPr>
            <a:xfrm>
              <a:off x="415186" y="557021"/>
              <a:ext cx="6450137" cy="1488430"/>
            </a:xfrm>
            <a:prstGeom prst="rect">
              <a:avLst/>
            </a:prstGeom>
          </p:spPr>
          <p:txBody>
            <a:bodyPr lIns="0" tIns="0" rIns="0" bIns="0" rtlCol="0" anchor="t">
              <a:spAutoFit/>
            </a:bodyPr>
            <a:lstStyle/>
            <a:p>
              <a:pPr algn="ctr">
                <a:lnSpc>
                  <a:spcPts val="8800"/>
                </a:lnSpc>
              </a:pPr>
              <a:r>
                <a:rPr lang="en-US" sz="8000">
                  <a:solidFill>
                    <a:srgbClr val="000000"/>
                  </a:solidFill>
                  <a:latin typeface="Amatic SC Bold"/>
                </a:rPr>
                <a:t>FREE RESOURCES</a:t>
              </a:r>
            </a:p>
          </p:txBody>
        </p:sp>
      </p:grpSp>
      <p:pic>
        <p:nvPicPr>
          <p:cNvPr id="6" name="Picture 6"/>
          <p:cNvPicPr>
            <a:picLocks noChangeAspect="1"/>
          </p:cNvPicPr>
          <p:nvPr/>
        </p:nvPicPr>
        <p:blipFill>
          <a:blip r:embed="rId3"/>
          <a:srcRect/>
          <a:stretch>
            <a:fillRect/>
          </a:stretch>
        </p:blipFill>
        <p:spPr>
          <a:xfrm>
            <a:off x="11889524" y="1194639"/>
            <a:ext cx="915168" cy="1010728"/>
          </a:xfrm>
          <a:prstGeom prst="rect">
            <a:avLst/>
          </a:prstGeom>
        </p:spPr>
      </p:pic>
      <p:pic>
        <p:nvPicPr>
          <p:cNvPr id="7" name="Picture 7"/>
          <p:cNvPicPr>
            <a:picLocks noChangeAspect="1"/>
          </p:cNvPicPr>
          <p:nvPr/>
        </p:nvPicPr>
        <p:blipFill>
          <a:blip r:embed="rId4"/>
          <a:srcRect/>
          <a:stretch>
            <a:fillRect/>
          </a:stretch>
        </p:blipFill>
        <p:spPr>
          <a:xfrm>
            <a:off x="9893832" y="1754082"/>
            <a:ext cx="705723" cy="1196140"/>
          </a:xfrm>
          <a:prstGeom prst="rect">
            <a:avLst/>
          </a:prstGeom>
        </p:spPr>
      </p:pic>
      <p:pic>
        <p:nvPicPr>
          <p:cNvPr id="8" name="Picture 8"/>
          <p:cNvPicPr>
            <a:picLocks noChangeAspect="1"/>
          </p:cNvPicPr>
          <p:nvPr/>
        </p:nvPicPr>
        <p:blipFill>
          <a:blip r:embed="rId5"/>
          <a:srcRect/>
          <a:stretch>
            <a:fillRect/>
          </a:stretch>
        </p:blipFill>
        <p:spPr>
          <a:xfrm>
            <a:off x="9971404" y="2074373"/>
            <a:ext cx="1529768" cy="2008048"/>
          </a:xfrm>
          <a:prstGeom prst="rect">
            <a:avLst/>
          </a:prstGeom>
        </p:spPr>
      </p:pic>
      <p:pic>
        <p:nvPicPr>
          <p:cNvPr id="9" name="Picture 9"/>
          <p:cNvPicPr>
            <a:picLocks noChangeAspect="1"/>
          </p:cNvPicPr>
          <p:nvPr/>
        </p:nvPicPr>
        <p:blipFill>
          <a:blip r:embed="rId6"/>
          <a:srcRect/>
          <a:stretch>
            <a:fillRect/>
          </a:stretch>
        </p:blipFill>
        <p:spPr>
          <a:xfrm>
            <a:off x="8394316" y="1194639"/>
            <a:ext cx="826577" cy="1185137"/>
          </a:xfrm>
          <a:prstGeom prst="rect">
            <a:avLst/>
          </a:prstGeom>
        </p:spPr>
      </p:pic>
      <p:pic>
        <p:nvPicPr>
          <p:cNvPr id="10" name="Picture 10"/>
          <p:cNvPicPr>
            <a:picLocks noChangeAspect="1"/>
          </p:cNvPicPr>
          <p:nvPr/>
        </p:nvPicPr>
        <p:blipFill>
          <a:blip r:embed="rId7"/>
          <a:srcRect/>
          <a:stretch>
            <a:fillRect/>
          </a:stretch>
        </p:blipFill>
        <p:spPr>
          <a:xfrm>
            <a:off x="13807703" y="2251601"/>
            <a:ext cx="716487" cy="2008048"/>
          </a:xfrm>
          <a:prstGeom prst="rect">
            <a:avLst/>
          </a:prstGeom>
        </p:spPr>
      </p:pic>
      <p:pic>
        <p:nvPicPr>
          <p:cNvPr id="11" name="Picture 11"/>
          <p:cNvPicPr>
            <a:picLocks noChangeAspect="1"/>
          </p:cNvPicPr>
          <p:nvPr/>
        </p:nvPicPr>
        <p:blipFill>
          <a:blip r:embed="rId8"/>
          <a:srcRect/>
          <a:stretch>
            <a:fillRect/>
          </a:stretch>
        </p:blipFill>
        <p:spPr>
          <a:xfrm>
            <a:off x="14821111" y="2084460"/>
            <a:ext cx="1729275" cy="2175189"/>
          </a:xfrm>
          <a:prstGeom prst="rect">
            <a:avLst/>
          </a:prstGeom>
        </p:spPr>
      </p:pic>
      <p:pic>
        <p:nvPicPr>
          <p:cNvPr id="12" name="Picture 12"/>
          <p:cNvPicPr>
            <a:picLocks noChangeAspect="1"/>
          </p:cNvPicPr>
          <p:nvPr/>
        </p:nvPicPr>
        <p:blipFill>
          <a:blip r:embed="rId9"/>
          <a:srcRect/>
          <a:stretch>
            <a:fillRect/>
          </a:stretch>
        </p:blipFill>
        <p:spPr>
          <a:xfrm>
            <a:off x="8137955" y="3255626"/>
            <a:ext cx="669650" cy="642864"/>
          </a:xfrm>
          <a:prstGeom prst="rect">
            <a:avLst/>
          </a:prstGeom>
        </p:spPr>
      </p:pic>
      <p:pic>
        <p:nvPicPr>
          <p:cNvPr id="13" name="Picture 13"/>
          <p:cNvPicPr>
            <a:picLocks noChangeAspect="1"/>
          </p:cNvPicPr>
          <p:nvPr/>
        </p:nvPicPr>
        <p:blipFill>
          <a:blip r:embed="rId10"/>
          <a:srcRect/>
          <a:stretch>
            <a:fillRect/>
          </a:stretch>
        </p:blipFill>
        <p:spPr>
          <a:xfrm>
            <a:off x="8211594" y="4630930"/>
            <a:ext cx="1192022" cy="1025139"/>
          </a:xfrm>
          <a:prstGeom prst="rect">
            <a:avLst/>
          </a:prstGeom>
        </p:spPr>
      </p:pic>
      <p:pic>
        <p:nvPicPr>
          <p:cNvPr id="14" name="Picture 14"/>
          <p:cNvPicPr>
            <a:picLocks noChangeAspect="1"/>
          </p:cNvPicPr>
          <p:nvPr/>
        </p:nvPicPr>
        <p:blipFill>
          <a:blip r:embed="rId11"/>
          <a:srcRect/>
          <a:stretch>
            <a:fillRect/>
          </a:stretch>
        </p:blipFill>
        <p:spPr>
          <a:xfrm>
            <a:off x="10121663" y="4743809"/>
            <a:ext cx="955782" cy="799381"/>
          </a:xfrm>
          <a:prstGeom prst="rect">
            <a:avLst/>
          </a:prstGeom>
        </p:spPr>
      </p:pic>
      <p:pic>
        <p:nvPicPr>
          <p:cNvPr id="15" name="Picture 15"/>
          <p:cNvPicPr>
            <a:picLocks noChangeAspect="1"/>
          </p:cNvPicPr>
          <p:nvPr/>
        </p:nvPicPr>
        <p:blipFill>
          <a:blip r:embed="rId12"/>
          <a:srcRect/>
          <a:stretch>
            <a:fillRect/>
          </a:stretch>
        </p:blipFill>
        <p:spPr>
          <a:xfrm>
            <a:off x="11318774" y="2951595"/>
            <a:ext cx="1849748" cy="946895"/>
          </a:xfrm>
          <a:prstGeom prst="rect">
            <a:avLst/>
          </a:prstGeom>
        </p:spPr>
      </p:pic>
      <p:pic>
        <p:nvPicPr>
          <p:cNvPr id="16" name="Picture 16"/>
          <p:cNvPicPr>
            <a:picLocks noChangeAspect="1"/>
          </p:cNvPicPr>
          <p:nvPr/>
        </p:nvPicPr>
        <p:blipFill>
          <a:blip r:embed="rId13"/>
          <a:srcRect/>
          <a:stretch>
            <a:fillRect/>
          </a:stretch>
        </p:blipFill>
        <p:spPr>
          <a:xfrm>
            <a:off x="13316863" y="1384111"/>
            <a:ext cx="3008497" cy="631784"/>
          </a:xfrm>
          <a:prstGeom prst="rect">
            <a:avLst/>
          </a:prstGeom>
        </p:spPr>
      </p:pic>
      <p:pic>
        <p:nvPicPr>
          <p:cNvPr id="17" name="Picture 17"/>
          <p:cNvPicPr>
            <a:picLocks noChangeAspect="1"/>
          </p:cNvPicPr>
          <p:nvPr/>
        </p:nvPicPr>
        <p:blipFill>
          <a:blip r:embed="rId14"/>
          <a:srcRect/>
          <a:stretch>
            <a:fillRect/>
          </a:stretch>
        </p:blipFill>
        <p:spPr>
          <a:xfrm>
            <a:off x="11633295" y="4406609"/>
            <a:ext cx="837073" cy="990619"/>
          </a:xfrm>
          <a:prstGeom prst="rect">
            <a:avLst/>
          </a:prstGeom>
        </p:spPr>
      </p:pic>
      <p:pic>
        <p:nvPicPr>
          <p:cNvPr id="18" name="Picture 18"/>
          <p:cNvPicPr>
            <a:picLocks noChangeAspect="1"/>
          </p:cNvPicPr>
          <p:nvPr/>
        </p:nvPicPr>
        <p:blipFill>
          <a:blip r:embed="rId15"/>
          <a:srcRect/>
          <a:stretch>
            <a:fillRect/>
          </a:stretch>
        </p:blipFill>
        <p:spPr>
          <a:xfrm>
            <a:off x="13168522" y="4564048"/>
            <a:ext cx="749862" cy="833180"/>
          </a:xfrm>
          <a:prstGeom prst="rect">
            <a:avLst/>
          </a:prstGeom>
        </p:spPr>
      </p:pic>
      <p:pic>
        <p:nvPicPr>
          <p:cNvPr id="19" name="Picture 19"/>
          <p:cNvPicPr>
            <a:picLocks noChangeAspect="1"/>
          </p:cNvPicPr>
          <p:nvPr/>
        </p:nvPicPr>
        <p:blipFill>
          <a:blip r:embed="rId16"/>
          <a:srcRect/>
          <a:stretch>
            <a:fillRect/>
          </a:stretch>
        </p:blipFill>
        <p:spPr>
          <a:xfrm rot="1007650">
            <a:off x="14250918" y="4921967"/>
            <a:ext cx="2563496" cy="256350"/>
          </a:xfrm>
          <a:prstGeom prst="rect">
            <a:avLst/>
          </a:prstGeom>
        </p:spPr>
      </p:pic>
      <p:pic>
        <p:nvPicPr>
          <p:cNvPr id="20" name="Picture 20"/>
          <p:cNvPicPr>
            <a:picLocks noChangeAspect="1"/>
          </p:cNvPicPr>
          <p:nvPr/>
        </p:nvPicPr>
        <p:blipFill>
          <a:blip r:embed="rId17"/>
          <a:srcRect/>
          <a:stretch>
            <a:fillRect/>
          </a:stretch>
        </p:blipFill>
        <p:spPr>
          <a:xfrm>
            <a:off x="10514767" y="8497792"/>
            <a:ext cx="1256094" cy="760508"/>
          </a:xfrm>
          <a:prstGeom prst="rect">
            <a:avLst/>
          </a:prstGeom>
        </p:spPr>
      </p:pic>
      <p:pic>
        <p:nvPicPr>
          <p:cNvPr id="21" name="Picture 21"/>
          <p:cNvPicPr>
            <a:picLocks noChangeAspect="1"/>
          </p:cNvPicPr>
          <p:nvPr/>
        </p:nvPicPr>
        <p:blipFill>
          <a:blip r:embed="rId18"/>
          <a:srcRect/>
          <a:stretch>
            <a:fillRect/>
          </a:stretch>
        </p:blipFill>
        <p:spPr>
          <a:xfrm>
            <a:off x="10496332" y="7813581"/>
            <a:ext cx="1256094" cy="397382"/>
          </a:xfrm>
          <a:prstGeom prst="rect">
            <a:avLst/>
          </a:prstGeom>
        </p:spPr>
      </p:pic>
      <p:pic>
        <p:nvPicPr>
          <p:cNvPr id="22" name="Picture 22"/>
          <p:cNvPicPr>
            <a:picLocks noChangeAspect="1"/>
          </p:cNvPicPr>
          <p:nvPr/>
        </p:nvPicPr>
        <p:blipFill>
          <a:blip r:embed="rId19"/>
          <a:srcRect/>
          <a:stretch>
            <a:fillRect/>
          </a:stretch>
        </p:blipFill>
        <p:spPr>
          <a:xfrm>
            <a:off x="10514767" y="6075485"/>
            <a:ext cx="1256094" cy="694277"/>
          </a:xfrm>
          <a:prstGeom prst="rect">
            <a:avLst/>
          </a:prstGeom>
        </p:spPr>
      </p:pic>
      <p:pic>
        <p:nvPicPr>
          <p:cNvPr id="23" name="Picture 23"/>
          <p:cNvPicPr>
            <a:picLocks noChangeAspect="1"/>
          </p:cNvPicPr>
          <p:nvPr/>
        </p:nvPicPr>
        <p:blipFill>
          <a:blip r:embed="rId20"/>
          <a:srcRect/>
          <a:stretch>
            <a:fillRect/>
          </a:stretch>
        </p:blipFill>
        <p:spPr>
          <a:xfrm>
            <a:off x="10514767" y="7238271"/>
            <a:ext cx="1256094" cy="251219"/>
          </a:xfrm>
          <a:prstGeom prst="rect">
            <a:avLst/>
          </a:prstGeom>
        </p:spPr>
      </p:pic>
      <p:pic>
        <p:nvPicPr>
          <p:cNvPr id="24" name="Picture 24"/>
          <p:cNvPicPr>
            <a:picLocks noChangeAspect="1"/>
          </p:cNvPicPr>
          <p:nvPr/>
        </p:nvPicPr>
        <p:blipFill>
          <a:blip r:embed="rId21"/>
          <a:srcRect/>
          <a:stretch>
            <a:fillRect/>
          </a:stretch>
        </p:blipFill>
        <p:spPr>
          <a:xfrm>
            <a:off x="9166609" y="6042816"/>
            <a:ext cx="1059904" cy="953913"/>
          </a:xfrm>
          <a:prstGeom prst="rect">
            <a:avLst/>
          </a:prstGeom>
        </p:spPr>
      </p:pic>
      <p:pic>
        <p:nvPicPr>
          <p:cNvPr id="25" name="Picture 25"/>
          <p:cNvPicPr>
            <a:picLocks noChangeAspect="1"/>
          </p:cNvPicPr>
          <p:nvPr/>
        </p:nvPicPr>
        <p:blipFill>
          <a:blip r:embed="rId22"/>
          <a:srcRect/>
          <a:stretch>
            <a:fillRect/>
          </a:stretch>
        </p:blipFill>
        <p:spPr>
          <a:xfrm>
            <a:off x="9166609" y="7238271"/>
            <a:ext cx="1059904" cy="867194"/>
          </a:xfrm>
          <a:prstGeom prst="rect">
            <a:avLst/>
          </a:prstGeom>
        </p:spPr>
      </p:pic>
      <p:pic>
        <p:nvPicPr>
          <p:cNvPr id="26" name="Picture 26"/>
          <p:cNvPicPr>
            <a:picLocks noChangeAspect="1"/>
          </p:cNvPicPr>
          <p:nvPr/>
        </p:nvPicPr>
        <p:blipFill>
          <a:blip r:embed="rId23"/>
          <a:srcRect/>
          <a:stretch>
            <a:fillRect/>
          </a:stretch>
        </p:blipFill>
        <p:spPr>
          <a:xfrm>
            <a:off x="9166609" y="8263918"/>
            <a:ext cx="1059904" cy="994382"/>
          </a:xfrm>
          <a:prstGeom prst="rect">
            <a:avLst/>
          </a:prstGeom>
        </p:spPr>
      </p:pic>
      <p:pic>
        <p:nvPicPr>
          <p:cNvPr id="27" name="Picture 27"/>
          <p:cNvPicPr>
            <a:picLocks noChangeAspect="1"/>
          </p:cNvPicPr>
          <p:nvPr/>
        </p:nvPicPr>
        <p:blipFill>
          <a:blip r:embed="rId24"/>
          <a:srcRect/>
          <a:stretch>
            <a:fillRect/>
          </a:stretch>
        </p:blipFill>
        <p:spPr>
          <a:xfrm>
            <a:off x="7928309" y="8497792"/>
            <a:ext cx="932015" cy="833730"/>
          </a:xfrm>
          <a:prstGeom prst="rect">
            <a:avLst/>
          </a:prstGeom>
        </p:spPr>
      </p:pic>
      <p:pic>
        <p:nvPicPr>
          <p:cNvPr id="28" name="Picture 28"/>
          <p:cNvPicPr>
            <a:picLocks noChangeAspect="1"/>
          </p:cNvPicPr>
          <p:nvPr/>
        </p:nvPicPr>
        <p:blipFill>
          <a:blip r:embed="rId25"/>
          <a:srcRect/>
          <a:stretch>
            <a:fillRect/>
          </a:stretch>
        </p:blipFill>
        <p:spPr>
          <a:xfrm>
            <a:off x="13676263" y="5965897"/>
            <a:ext cx="1470132" cy="2343689"/>
          </a:xfrm>
          <a:prstGeom prst="rect">
            <a:avLst/>
          </a:prstGeom>
        </p:spPr>
      </p:pic>
      <p:pic>
        <p:nvPicPr>
          <p:cNvPr id="29" name="Picture 29"/>
          <p:cNvPicPr>
            <a:picLocks noChangeAspect="1"/>
          </p:cNvPicPr>
          <p:nvPr/>
        </p:nvPicPr>
        <p:blipFill>
          <a:blip r:embed="rId26"/>
          <a:srcRect/>
          <a:stretch>
            <a:fillRect/>
          </a:stretch>
        </p:blipFill>
        <p:spPr>
          <a:xfrm>
            <a:off x="15295255" y="6075485"/>
            <a:ext cx="1501526" cy="2184760"/>
          </a:xfrm>
          <a:prstGeom prst="rect">
            <a:avLst/>
          </a:prstGeom>
        </p:spPr>
      </p:pic>
      <p:pic>
        <p:nvPicPr>
          <p:cNvPr id="30" name="Picture 30"/>
          <p:cNvPicPr>
            <a:picLocks noChangeAspect="1"/>
          </p:cNvPicPr>
          <p:nvPr/>
        </p:nvPicPr>
        <p:blipFill>
          <a:blip r:embed="rId27"/>
          <a:srcRect/>
          <a:stretch>
            <a:fillRect/>
          </a:stretch>
        </p:blipFill>
        <p:spPr>
          <a:xfrm>
            <a:off x="14821111" y="8524181"/>
            <a:ext cx="1908096" cy="707730"/>
          </a:xfrm>
          <a:prstGeom prst="rect">
            <a:avLst/>
          </a:prstGeom>
        </p:spPr>
      </p:pic>
      <p:pic>
        <p:nvPicPr>
          <p:cNvPr id="31" name="Picture 31"/>
          <p:cNvPicPr>
            <a:picLocks noChangeAspect="1"/>
          </p:cNvPicPr>
          <p:nvPr/>
        </p:nvPicPr>
        <p:blipFill>
          <a:blip r:embed="rId28"/>
          <a:srcRect/>
          <a:stretch>
            <a:fillRect/>
          </a:stretch>
        </p:blipFill>
        <p:spPr>
          <a:xfrm>
            <a:off x="12206088" y="5998286"/>
            <a:ext cx="1269803" cy="1126662"/>
          </a:xfrm>
          <a:prstGeom prst="rect">
            <a:avLst/>
          </a:prstGeom>
        </p:spPr>
      </p:pic>
      <p:pic>
        <p:nvPicPr>
          <p:cNvPr id="32" name="Picture 32"/>
          <p:cNvPicPr>
            <a:picLocks noChangeAspect="1"/>
          </p:cNvPicPr>
          <p:nvPr/>
        </p:nvPicPr>
        <p:blipFill>
          <a:blip r:embed="rId29"/>
          <a:srcRect/>
          <a:stretch>
            <a:fillRect/>
          </a:stretch>
        </p:blipFill>
        <p:spPr>
          <a:xfrm>
            <a:off x="12138738" y="8487570"/>
            <a:ext cx="2311265" cy="731200"/>
          </a:xfrm>
          <a:prstGeom prst="rect">
            <a:avLst/>
          </a:prstGeom>
        </p:spPr>
      </p:pic>
      <p:pic>
        <p:nvPicPr>
          <p:cNvPr id="33" name="Picture 33"/>
          <p:cNvPicPr>
            <a:picLocks noChangeAspect="1"/>
          </p:cNvPicPr>
          <p:nvPr/>
        </p:nvPicPr>
        <p:blipFill>
          <a:blip r:embed="rId30"/>
          <a:srcRect/>
          <a:stretch>
            <a:fillRect/>
          </a:stretch>
        </p:blipFill>
        <p:spPr>
          <a:xfrm>
            <a:off x="12133493" y="7233717"/>
            <a:ext cx="1269803" cy="1075870"/>
          </a:xfrm>
          <a:prstGeom prst="rect">
            <a:avLst/>
          </a:prstGeom>
        </p:spPr>
      </p:pic>
      <p:pic>
        <p:nvPicPr>
          <p:cNvPr id="34" name="Picture 34"/>
          <p:cNvPicPr>
            <a:picLocks noChangeAspect="1"/>
          </p:cNvPicPr>
          <p:nvPr/>
        </p:nvPicPr>
        <p:blipFill>
          <a:blip r:embed="rId18"/>
          <a:srcRect/>
          <a:stretch>
            <a:fillRect/>
          </a:stretch>
        </p:blipFill>
        <p:spPr>
          <a:xfrm rot="5667835">
            <a:off x="7264923" y="6762375"/>
            <a:ext cx="2258787" cy="714598"/>
          </a:xfrm>
          <a:prstGeom prst="rect">
            <a:avLst/>
          </a:prstGeom>
        </p:spPr>
      </p:pic>
      <p:pic>
        <p:nvPicPr>
          <p:cNvPr id="35" name="Picture 23"/>
          <p:cNvPicPr>
            <a:picLocks noChangeAspect="1"/>
          </p:cNvPicPr>
          <p:nvPr/>
        </p:nvPicPr>
        <p:blipFill>
          <a:blip r:embed="rId31"/>
          <a:srcRect t="748" b="748"/>
          <a:stretch>
            <a:fillRect/>
          </a:stretch>
        </p:blipFill>
        <p:spPr>
          <a:xfrm>
            <a:off x="15570250" y="9538511"/>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554446" y="374130"/>
            <a:ext cx="4594916" cy="1461867"/>
          </a:xfrm>
          <a:prstGeom prst="rect">
            <a:avLst/>
          </a:prstGeom>
        </p:spPr>
      </p:pic>
      <p:pic>
        <p:nvPicPr>
          <p:cNvPr id="7" name="Picture 6">
            <a:extLst>
              <a:ext uri="{FF2B5EF4-FFF2-40B4-BE49-F238E27FC236}">
                <a16:creationId xmlns:a16="http://schemas.microsoft.com/office/drawing/2014/main" id="{73B9A185-7930-4938-9B04-E833C06835B8}"/>
              </a:ext>
            </a:extLst>
          </p:cNvPr>
          <p:cNvPicPr>
            <a:picLocks noChangeAspect="1"/>
          </p:cNvPicPr>
          <p:nvPr/>
        </p:nvPicPr>
        <p:blipFill>
          <a:blip r:embed="rId3"/>
          <a:stretch>
            <a:fillRect/>
          </a:stretch>
        </p:blipFill>
        <p:spPr>
          <a:xfrm>
            <a:off x="13416887" y="307483"/>
            <a:ext cx="4710858" cy="3383720"/>
          </a:xfrm>
          <a:prstGeom prst="rect">
            <a:avLst/>
          </a:prstGeom>
        </p:spPr>
      </p:pic>
      <p:sp>
        <p:nvSpPr>
          <p:cNvPr id="2" name="Title 1">
            <a:extLst>
              <a:ext uri="{FF2B5EF4-FFF2-40B4-BE49-F238E27FC236}">
                <a16:creationId xmlns:a16="http://schemas.microsoft.com/office/drawing/2014/main" id="{4A84ECC2-EF3A-47BB-B95E-D674D3B756F8}"/>
              </a:ext>
            </a:extLst>
          </p:cNvPr>
          <p:cNvSpPr>
            <a:spLocks noGrp="1"/>
          </p:cNvSpPr>
          <p:nvPr>
            <p:ph type="title"/>
          </p:nvPr>
        </p:nvSpPr>
        <p:spPr>
          <a:xfrm>
            <a:off x="259827" y="219505"/>
            <a:ext cx="5184153" cy="1988345"/>
          </a:xfrm>
        </p:spPr>
        <p:txBody>
          <a:bodyPr>
            <a:normAutofit/>
          </a:bodyPr>
          <a:lstStyle/>
          <a:p>
            <a:r>
              <a:rPr lang="en-GB" dirty="0">
                <a:latin typeface="Amatic SC Bold" panose="020B0604020202020204" charset="-79"/>
                <a:cs typeface="Amatic SC Bold" panose="020B0604020202020204" charset="-79"/>
              </a:rPr>
              <a:t>Global Perspective </a:t>
            </a:r>
          </a:p>
        </p:txBody>
      </p:sp>
      <p:sp>
        <p:nvSpPr>
          <p:cNvPr id="3" name="Content Placeholder 2">
            <a:extLst>
              <a:ext uri="{FF2B5EF4-FFF2-40B4-BE49-F238E27FC236}">
                <a16:creationId xmlns:a16="http://schemas.microsoft.com/office/drawing/2014/main" id="{7A2BAB50-0897-4F5E-BE8D-2F4ACA5DF62D}"/>
              </a:ext>
            </a:extLst>
          </p:cNvPr>
          <p:cNvSpPr>
            <a:spLocks noGrp="1"/>
          </p:cNvSpPr>
          <p:nvPr>
            <p:ph idx="1"/>
          </p:nvPr>
        </p:nvSpPr>
        <p:spPr>
          <a:xfrm>
            <a:off x="-1245518" y="2025512"/>
            <a:ext cx="15773400" cy="6527007"/>
          </a:xfrm>
        </p:spPr>
        <p:txBody>
          <a:bodyPr>
            <a:normAutofit/>
          </a:bodyPr>
          <a:lstStyle/>
          <a:p>
            <a:pPr marL="1878330" marR="885825" algn="just">
              <a:lnSpc>
                <a:spcPct val="107000"/>
              </a:lnSpc>
              <a:spcBef>
                <a:spcPts val="1635"/>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global</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dimension</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explores</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connections</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with</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rest</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42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With</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 global</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dimension</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their</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education,</a:t>
            </a:r>
            <a:r>
              <a:rPr lang="en-US" sz="3600" spc="-26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learners</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can</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engage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with</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complex</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global</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issues and explore the links between their own lives and people, places and issues throughout the world. </a:t>
            </a:r>
          </a:p>
          <a:p>
            <a:pPr marL="1878330" marR="885825" algn="just">
              <a:lnSpc>
                <a:spcPct val="107000"/>
              </a:lnSpc>
              <a:spcBef>
                <a:spcPts val="1635"/>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 global dimension can inform the whole school ethos, leading</a:t>
            </a:r>
            <a:r>
              <a:rPr lang="en-US" sz="36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school</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that</a:t>
            </a:r>
            <a:r>
              <a:rPr lang="en-US" sz="36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inclusive,</a:t>
            </a:r>
            <a:r>
              <a:rPr lang="en-US" sz="3600" spc="-35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just</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democratic</a:t>
            </a:r>
            <a:r>
              <a:rPr lang="en-US" sz="36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promotes</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social</a:t>
            </a:r>
            <a:r>
              <a:rPr lang="en-US" sz="36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 environmental</a:t>
            </a:r>
            <a:r>
              <a:rPr lang="en-US" sz="3600" spc="-1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responsibility,</a:t>
            </a:r>
            <a:r>
              <a:rPr lang="en-US" sz="3600" spc="-13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respect</a:t>
            </a:r>
            <a:r>
              <a:rPr lang="en-US" sz="3600" spc="-1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co-operation.</a:t>
            </a:r>
            <a:r>
              <a:rPr lang="en-US" sz="3600" spc="-143"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1878330" marR="885825" algn="just">
              <a:lnSpc>
                <a:spcPct val="107000"/>
              </a:lnSpc>
              <a:spcBef>
                <a:spcPts val="1635"/>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Citizenship,</a:t>
            </a:r>
            <a:r>
              <a:rPr lang="en-US" sz="3600" spc="-13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its</a:t>
            </a:r>
            <a:r>
              <a:rPr lang="en-US" sz="3600" spc="-1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context</a:t>
            </a:r>
            <a:r>
              <a:rPr lang="en-US" sz="3600" spc="-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fair decision-making, runs throughout the Eco-Schools process. The global perspective topic</a:t>
            </a:r>
            <a:r>
              <a:rPr lang="en-US" sz="3600" spc="-33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seeks</a:t>
            </a:r>
            <a:r>
              <a:rPr lang="en-US" sz="3600" spc="-32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32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ensure</a:t>
            </a:r>
            <a:r>
              <a:rPr lang="en-US" sz="3600" spc="-32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that</a:t>
            </a:r>
            <a:r>
              <a:rPr lang="en-US" sz="3600" spc="-32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pupils</a:t>
            </a:r>
            <a:r>
              <a:rPr lang="en-US" sz="3600" spc="-32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consider</a:t>
            </a:r>
            <a:r>
              <a:rPr lang="en-US" sz="3600" spc="-33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32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environmental,</a:t>
            </a:r>
            <a:r>
              <a:rPr lang="en-US" sz="3600" spc="-3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social</a:t>
            </a:r>
            <a:r>
              <a:rPr lang="en-US" sz="3600" spc="-32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33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economic impacts</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decisions</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that</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they</a:t>
            </a:r>
            <a:r>
              <a:rPr lang="en-US" sz="3600" spc="-14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make</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through</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this</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process,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on</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4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local</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5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global </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community,</a:t>
            </a:r>
            <a:r>
              <a:rPr lang="en-US" sz="36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8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future</a:t>
            </a:r>
            <a:r>
              <a:rPr lang="en-US" sz="3600" spc="-8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as</a:t>
            </a:r>
            <a:r>
              <a:rPr lang="en-US" sz="36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well</a:t>
            </a:r>
            <a:r>
              <a:rPr lang="en-US" sz="3600" spc="-8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as</a:t>
            </a:r>
            <a:r>
              <a:rPr lang="en-US" sz="3600" spc="-8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for</a:t>
            </a:r>
            <a:r>
              <a:rPr lang="en-US" sz="36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8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present</a:t>
            </a:r>
            <a:endParaRPr lang="en-GB" sz="3600" dirty="0">
              <a:latin typeface="Amatic SC Bold" panose="020B0604020202020204" charset="-79"/>
              <a:ea typeface="Trebuchet MS" panose="020B0603020202020204" pitchFamily="34" charset="0"/>
              <a:cs typeface="Amatic SC Bold" panose="020B0604020202020204" charset="-79"/>
            </a:endParaRPr>
          </a:p>
          <a:p>
            <a:endParaRPr lang="en-GB" dirty="0"/>
          </a:p>
        </p:txBody>
      </p:sp>
      <p:pic>
        <p:nvPicPr>
          <p:cNvPr id="4" name="Picture 3">
            <a:extLst>
              <a:ext uri="{FF2B5EF4-FFF2-40B4-BE49-F238E27FC236}">
                <a16:creationId xmlns:a16="http://schemas.microsoft.com/office/drawing/2014/main" id="{5F2119CE-8DCF-4316-8BA9-74FCD194E704}"/>
              </a:ext>
            </a:extLst>
          </p:cNvPr>
          <p:cNvPicPr>
            <a:picLocks noChangeAspect="1"/>
          </p:cNvPicPr>
          <p:nvPr/>
        </p:nvPicPr>
        <p:blipFill>
          <a:blip r:embed="rId4"/>
          <a:stretch>
            <a:fillRect/>
          </a:stretch>
        </p:blipFill>
        <p:spPr>
          <a:xfrm>
            <a:off x="13353329" y="438347"/>
            <a:ext cx="4462743" cy="2972906"/>
          </a:xfrm>
          <a:prstGeom prst="rect">
            <a:avLst/>
          </a:prstGeom>
        </p:spPr>
      </p:pic>
      <p:pic>
        <p:nvPicPr>
          <p:cNvPr id="5" name="Picture 4">
            <a:extLst>
              <a:ext uri="{FF2B5EF4-FFF2-40B4-BE49-F238E27FC236}">
                <a16:creationId xmlns:a16="http://schemas.microsoft.com/office/drawing/2014/main" id="{2756EB70-E7FB-4B51-A89A-D3CBD5EF64D9}"/>
              </a:ext>
            </a:extLst>
          </p:cNvPr>
          <p:cNvPicPr>
            <a:picLocks noChangeAspect="1"/>
          </p:cNvPicPr>
          <p:nvPr/>
        </p:nvPicPr>
        <p:blipFill rotWithShape="1">
          <a:blip r:embed="rId5"/>
          <a:srcRect l="816" r="5070" b="47733"/>
          <a:stretch/>
        </p:blipFill>
        <p:spPr>
          <a:xfrm>
            <a:off x="0" y="8554825"/>
            <a:ext cx="18288000" cy="1818404"/>
          </a:xfrm>
          <a:prstGeom prst="rect">
            <a:avLst/>
          </a:prstGeom>
        </p:spPr>
      </p:pic>
      <p:pic>
        <p:nvPicPr>
          <p:cNvPr id="6" name="Picture 5">
            <a:extLst>
              <a:ext uri="{FF2B5EF4-FFF2-40B4-BE49-F238E27FC236}">
                <a16:creationId xmlns:a16="http://schemas.microsoft.com/office/drawing/2014/main" id="{6AD46518-178F-4A00-A7C9-65C5A45D0E96}"/>
              </a:ext>
            </a:extLst>
          </p:cNvPr>
          <p:cNvPicPr>
            <a:picLocks noChangeAspect="1"/>
          </p:cNvPicPr>
          <p:nvPr/>
        </p:nvPicPr>
        <p:blipFill>
          <a:blip r:embed="rId6"/>
          <a:stretch>
            <a:fillRect/>
          </a:stretch>
        </p:blipFill>
        <p:spPr>
          <a:xfrm>
            <a:off x="13416887" y="307483"/>
            <a:ext cx="4637988" cy="3289601"/>
          </a:xfrm>
          <a:prstGeom prst="rect">
            <a:avLst/>
          </a:prstGeom>
        </p:spPr>
      </p:pic>
    </p:spTree>
    <p:extLst>
      <p:ext uri="{BB962C8B-B14F-4D97-AF65-F5344CB8AC3E}">
        <p14:creationId xmlns:p14="http://schemas.microsoft.com/office/powerpoint/2010/main" val="3486945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6BA726-A9BB-4F01-84A6-3231C7454141}"/>
              </a:ext>
            </a:extLst>
          </p:cNvPr>
          <p:cNvPicPr>
            <a:picLocks noChangeAspect="1"/>
          </p:cNvPicPr>
          <p:nvPr/>
        </p:nvPicPr>
        <p:blipFill>
          <a:blip r:embed="rId2"/>
          <a:stretch>
            <a:fillRect/>
          </a:stretch>
        </p:blipFill>
        <p:spPr>
          <a:xfrm>
            <a:off x="4644762" y="3552306"/>
            <a:ext cx="8998476" cy="3182388"/>
          </a:xfrm>
          <a:prstGeom prst="rect">
            <a:avLst/>
          </a:prstGeom>
        </p:spPr>
      </p:pic>
      <p:sp>
        <p:nvSpPr>
          <p:cNvPr id="4" name="Title 3">
            <a:extLst>
              <a:ext uri="{FF2B5EF4-FFF2-40B4-BE49-F238E27FC236}">
                <a16:creationId xmlns:a16="http://schemas.microsoft.com/office/drawing/2014/main" id="{DD9EBC2F-061D-42C3-B02B-25976C82B08C}"/>
              </a:ext>
            </a:extLst>
          </p:cNvPr>
          <p:cNvSpPr>
            <a:spLocks noGrp="1"/>
          </p:cNvSpPr>
          <p:nvPr>
            <p:ph type="title"/>
          </p:nvPr>
        </p:nvSpPr>
        <p:spPr>
          <a:xfrm>
            <a:off x="5820462" y="4149328"/>
            <a:ext cx="6647076" cy="1988345"/>
          </a:xfrm>
        </p:spPr>
        <p:txBody>
          <a:bodyPr>
            <a:normAutofit/>
          </a:bodyPr>
          <a:lstStyle/>
          <a:p>
            <a:pPr algn="ctr"/>
            <a:r>
              <a:rPr lang="en-US" sz="9000" dirty="0">
                <a:latin typeface="Amatic SC Bold" panose="020B0604020202020204" charset="-79"/>
                <a:cs typeface="Amatic SC Bold" panose="020B0604020202020204" charset="-79"/>
              </a:rPr>
              <a:t>Global Citizenship </a:t>
            </a:r>
            <a:endParaRPr lang="en-GB" sz="9000" dirty="0">
              <a:latin typeface="Amatic SC Bold" panose="020B0604020202020204" charset="-79"/>
              <a:cs typeface="Amatic SC Bold" panose="020B0604020202020204" charset="-79"/>
            </a:endParaRPr>
          </a:p>
        </p:txBody>
      </p:sp>
      <p:pic>
        <p:nvPicPr>
          <p:cNvPr id="6" name="Picture 3">
            <a:extLst>
              <a:ext uri="{FF2B5EF4-FFF2-40B4-BE49-F238E27FC236}">
                <a16:creationId xmlns:a16="http://schemas.microsoft.com/office/drawing/2014/main" id="{AC3868DC-450C-43F9-9E9D-0EEFFE826034}"/>
              </a:ext>
            </a:extLst>
          </p:cNvPr>
          <p:cNvPicPr>
            <a:picLocks noChangeAspect="1"/>
          </p:cNvPicPr>
          <p:nvPr/>
        </p:nvPicPr>
        <p:blipFill>
          <a:blip r:embed="rId3"/>
          <a:srcRect/>
          <a:stretch>
            <a:fillRect/>
          </a:stretch>
        </p:blipFill>
        <p:spPr>
          <a:xfrm>
            <a:off x="12807501" y="7722533"/>
            <a:ext cx="1986285" cy="1986285"/>
          </a:xfrm>
          <a:prstGeom prst="rect">
            <a:avLst/>
          </a:prstGeom>
        </p:spPr>
      </p:pic>
      <p:pic>
        <p:nvPicPr>
          <p:cNvPr id="7" name="Picture 6">
            <a:extLst>
              <a:ext uri="{FF2B5EF4-FFF2-40B4-BE49-F238E27FC236}">
                <a16:creationId xmlns:a16="http://schemas.microsoft.com/office/drawing/2014/main" id="{1DB86B1C-6967-4B58-9CF1-E31A7A4A6A8C}"/>
              </a:ext>
            </a:extLst>
          </p:cNvPr>
          <p:cNvPicPr>
            <a:picLocks noChangeAspect="1"/>
          </p:cNvPicPr>
          <p:nvPr/>
        </p:nvPicPr>
        <p:blipFill>
          <a:blip r:embed="rId4"/>
          <a:stretch>
            <a:fillRect/>
          </a:stretch>
        </p:blipFill>
        <p:spPr>
          <a:xfrm>
            <a:off x="3325408" y="1125286"/>
            <a:ext cx="1993565" cy="1984421"/>
          </a:xfrm>
          <a:prstGeom prst="rect">
            <a:avLst/>
          </a:prstGeom>
        </p:spPr>
      </p:pic>
      <p:pic>
        <p:nvPicPr>
          <p:cNvPr id="8" name="Picture 9">
            <a:extLst>
              <a:ext uri="{FF2B5EF4-FFF2-40B4-BE49-F238E27FC236}">
                <a16:creationId xmlns:a16="http://schemas.microsoft.com/office/drawing/2014/main" id="{9FFF1162-1439-49C6-B744-80053A593200}"/>
              </a:ext>
            </a:extLst>
          </p:cNvPr>
          <p:cNvPicPr>
            <a:picLocks noChangeAspect="1"/>
          </p:cNvPicPr>
          <p:nvPr/>
        </p:nvPicPr>
        <p:blipFill>
          <a:blip r:embed="rId5"/>
          <a:srcRect/>
          <a:stretch>
            <a:fillRect/>
          </a:stretch>
        </p:blipFill>
        <p:spPr>
          <a:xfrm>
            <a:off x="15823076" y="416289"/>
            <a:ext cx="1986285" cy="1986285"/>
          </a:xfrm>
          <a:prstGeom prst="rect">
            <a:avLst/>
          </a:prstGeom>
        </p:spPr>
      </p:pic>
      <p:pic>
        <p:nvPicPr>
          <p:cNvPr id="9" name="Picture 24">
            <a:extLst>
              <a:ext uri="{FF2B5EF4-FFF2-40B4-BE49-F238E27FC236}">
                <a16:creationId xmlns:a16="http://schemas.microsoft.com/office/drawing/2014/main" id="{4F275411-3421-44F8-A7E5-599CAE5E6F87}"/>
              </a:ext>
            </a:extLst>
          </p:cNvPr>
          <p:cNvPicPr>
            <a:picLocks noChangeAspect="1"/>
          </p:cNvPicPr>
          <p:nvPr/>
        </p:nvPicPr>
        <p:blipFill>
          <a:blip r:embed="rId6"/>
          <a:srcRect/>
          <a:stretch>
            <a:fillRect/>
          </a:stretch>
        </p:blipFill>
        <p:spPr>
          <a:xfrm>
            <a:off x="2015774" y="6734694"/>
            <a:ext cx="1986285" cy="1986285"/>
          </a:xfrm>
          <a:prstGeom prst="rect">
            <a:avLst/>
          </a:prstGeom>
        </p:spPr>
      </p:pic>
      <p:pic>
        <p:nvPicPr>
          <p:cNvPr id="10" name="Picture 9">
            <a:extLst>
              <a:ext uri="{FF2B5EF4-FFF2-40B4-BE49-F238E27FC236}">
                <a16:creationId xmlns:a16="http://schemas.microsoft.com/office/drawing/2014/main" id="{24CCBC6B-61E6-49B8-A8CE-F387C9BAA05C}"/>
              </a:ext>
            </a:extLst>
          </p:cNvPr>
          <p:cNvPicPr>
            <a:picLocks noChangeAspect="1"/>
          </p:cNvPicPr>
          <p:nvPr/>
        </p:nvPicPr>
        <p:blipFill>
          <a:blip r:embed="rId7"/>
          <a:srcRect/>
          <a:stretch>
            <a:fillRect/>
          </a:stretch>
        </p:blipFill>
        <p:spPr>
          <a:xfrm rot="2214960">
            <a:off x="761086" y="3947587"/>
            <a:ext cx="2015024" cy="2534621"/>
          </a:xfrm>
          <a:prstGeom prst="rect">
            <a:avLst/>
          </a:prstGeom>
        </p:spPr>
      </p:pic>
      <p:pic>
        <p:nvPicPr>
          <p:cNvPr id="11" name="Picture 10">
            <a:extLst>
              <a:ext uri="{FF2B5EF4-FFF2-40B4-BE49-F238E27FC236}">
                <a16:creationId xmlns:a16="http://schemas.microsoft.com/office/drawing/2014/main" id="{5341C032-5427-4F31-824E-D52BC74107DF}"/>
              </a:ext>
            </a:extLst>
          </p:cNvPr>
          <p:cNvPicPr>
            <a:picLocks noChangeAspect="1"/>
          </p:cNvPicPr>
          <p:nvPr/>
        </p:nvPicPr>
        <p:blipFill>
          <a:blip r:embed="rId7"/>
          <a:srcRect/>
          <a:stretch>
            <a:fillRect/>
          </a:stretch>
        </p:blipFill>
        <p:spPr>
          <a:xfrm rot="1279939">
            <a:off x="14677933" y="3876188"/>
            <a:ext cx="2015024" cy="2534621"/>
          </a:xfrm>
          <a:prstGeom prst="rect">
            <a:avLst/>
          </a:prstGeom>
        </p:spPr>
      </p:pic>
      <p:pic>
        <p:nvPicPr>
          <p:cNvPr id="12" name="Picture 10">
            <a:extLst>
              <a:ext uri="{FF2B5EF4-FFF2-40B4-BE49-F238E27FC236}">
                <a16:creationId xmlns:a16="http://schemas.microsoft.com/office/drawing/2014/main" id="{ED2C916B-3E38-4176-949B-4E3B7E2F287A}"/>
              </a:ext>
            </a:extLst>
          </p:cNvPr>
          <p:cNvPicPr>
            <a:picLocks noChangeAspect="1"/>
          </p:cNvPicPr>
          <p:nvPr/>
        </p:nvPicPr>
        <p:blipFill>
          <a:blip r:embed="rId8"/>
          <a:srcRect/>
          <a:stretch>
            <a:fillRect/>
          </a:stretch>
        </p:blipFill>
        <p:spPr>
          <a:xfrm>
            <a:off x="10918532" y="578183"/>
            <a:ext cx="708722" cy="1986285"/>
          </a:xfrm>
          <a:prstGeom prst="rect">
            <a:avLst/>
          </a:prstGeom>
        </p:spPr>
      </p:pic>
      <p:pic>
        <p:nvPicPr>
          <p:cNvPr id="13" name="Picture 10">
            <a:extLst>
              <a:ext uri="{FF2B5EF4-FFF2-40B4-BE49-F238E27FC236}">
                <a16:creationId xmlns:a16="http://schemas.microsoft.com/office/drawing/2014/main" id="{69C4BE1A-A3D9-4C03-9B98-5A1C119A80ED}"/>
              </a:ext>
            </a:extLst>
          </p:cNvPr>
          <p:cNvPicPr>
            <a:picLocks noChangeAspect="1"/>
          </p:cNvPicPr>
          <p:nvPr/>
        </p:nvPicPr>
        <p:blipFill>
          <a:blip r:embed="rId8"/>
          <a:srcRect/>
          <a:stretch>
            <a:fillRect/>
          </a:stretch>
        </p:blipFill>
        <p:spPr>
          <a:xfrm>
            <a:off x="5272742" y="7331714"/>
            <a:ext cx="848169" cy="2377103"/>
          </a:xfrm>
          <a:prstGeom prst="rect">
            <a:avLst/>
          </a:prstGeom>
        </p:spPr>
      </p:pic>
      <p:pic>
        <p:nvPicPr>
          <p:cNvPr id="14" name="Picture 6">
            <a:extLst>
              <a:ext uri="{FF2B5EF4-FFF2-40B4-BE49-F238E27FC236}">
                <a16:creationId xmlns:a16="http://schemas.microsoft.com/office/drawing/2014/main" id="{65B4A3CB-F5E2-4E02-9A52-F71FCA8447B6}"/>
              </a:ext>
            </a:extLst>
          </p:cNvPr>
          <p:cNvPicPr>
            <a:picLocks noChangeAspect="1"/>
          </p:cNvPicPr>
          <p:nvPr/>
        </p:nvPicPr>
        <p:blipFill>
          <a:blip r:embed="rId9"/>
          <a:srcRect/>
          <a:stretch>
            <a:fillRect/>
          </a:stretch>
        </p:blipFill>
        <p:spPr>
          <a:xfrm>
            <a:off x="6507880" y="451745"/>
            <a:ext cx="867143" cy="957687"/>
          </a:xfrm>
          <a:prstGeom prst="rect">
            <a:avLst/>
          </a:prstGeom>
        </p:spPr>
      </p:pic>
      <p:pic>
        <p:nvPicPr>
          <p:cNvPr id="15" name="Picture 6">
            <a:extLst>
              <a:ext uri="{FF2B5EF4-FFF2-40B4-BE49-F238E27FC236}">
                <a16:creationId xmlns:a16="http://schemas.microsoft.com/office/drawing/2014/main" id="{E1F187F1-53DF-445E-BFF9-B08E68D8AA02}"/>
              </a:ext>
            </a:extLst>
          </p:cNvPr>
          <p:cNvPicPr>
            <a:picLocks noChangeAspect="1"/>
          </p:cNvPicPr>
          <p:nvPr/>
        </p:nvPicPr>
        <p:blipFill>
          <a:blip r:embed="rId9"/>
          <a:srcRect/>
          <a:stretch>
            <a:fillRect/>
          </a:stretch>
        </p:blipFill>
        <p:spPr>
          <a:xfrm>
            <a:off x="10104404" y="7722533"/>
            <a:ext cx="1168490" cy="1290501"/>
          </a:xfrm>
          <a:prstGeom prst="rect">
            <a:avLst/>
          </a:prstGeom>
        </p:spPr>
      </p:pic>
      <p:pic>
        <p:nvPicPr>
          <p:cNvPr id="16" name="Picture 17">
            <a:extLst>
              <a:ext uri="{FF2B5EF4-FFF2-40B4-BE49-F238E27FC236}">
                <a16:creationId xmlns:a16="http://schemas.microsoft.com/office/drawing/2014/main" id="{8E3CA9D5-05C8-44CE-B276-03E0C575A2BE}"/>
              </a:ext>
            </a:extLst>
          </p:cNvPr>
          <p:cNvPicPr>
            <a:picLocks noChangeAspect="1"/>
          </p:cNvPicPr>
          <p:nvPr/>
        </p:nvPicPr>
        <p:blipFill>
          <a:blip r:embed="rId10"/>
          <a:srcRect/>
          <a:stretch>
            <a:fillRect/>
          </a:stretch>
        </p:blipFill>
        <p:spPr>
          <a:xfrm rot="7444179">
            <a:off x="14090503" y="1602724"/>
            <a:ext cx="1255610" cy="1485929"/>
          </a:xfrm>
          <a:prstGeom prst="rect">
            <a:avLst/>
          </a:prstGeom>
        </p:spPr>
      </p:pic>
      <p:pic>
        <p:nvPicPr>
          <p:cNvPr id="17" name="Picture 17">
            <a:extLst>
              <a:ext uri="{FF2B5EF4-FFF2-40B4-BE49-F238E27FC236}">
                <a16:creationId xmlns:a16="http://schemas.microsoft.com/office/drawing/2014/main" id="{8B30024D-3560-472A-8F84-77EE6E607D3E}"/>
              </a:ext>
            </a:extLst>
          </p:cNvPr>
          <p:cNvPicPr>
            <a:picLocks noChangeAspect="1"/>
          </p:cNvPicPr>
          <p:nvPr/>
        </p:nvPicPr>
        <p:blipFill>
          <a:blip r:embed="rId10"/>
          <a:srcRect/>
          <a:stretch>
            <a:fillRect/>
          </a:stretch>
        </p:blipFill>
        <p:spPr>
          <a:xfrm rot="950344">
            <a:off x="867117" y="959080"/>
            <a:ext cx="978123" cy="1157543"/>
          </a:xfrm>
          <a:prstGeom prst="rect">
            <a:avLst/>
          </a:prstGeom>
        </p:spPr>
      </p:pic>
    </p:spTree>
    <p:extLst>
      <p:ext uri="{BB962C8B-B14F-4D97-AF65-F5344CB8AC3E}">
        <p14:creationId xmlns:p14="http://schemas.microsoft.com/office/powerpoint/2010/main" val="85383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6252654" y="685300"/>
            <a:ext cx="4594916" cy="1461867"/>
          </a:xfrm>
          <a:prstGeom prst="rect">
            <a:avLst/>
          </a:prstGeom>
        </p:spPr>
      </p:pic>
      <p:pic>
        <p:nvPicPr>
          <p:cNvPr id="8" name="Picture 4">
            <a:extLst>
              <a:ext uri="{FF2B5EF4-FFF2-40B4-BE49-F238E27FC236}">
                <a16:creationId xmlns:a16="http://schemas.microsoft.com/office/drawing/2014/main" id="{B8420D91-E0E2-419D-B933-1ED1D6150842}"/>
              </a:ext>
            </a:extLst>
          </p:cNvPr>
          <p:cNvPicPr>
            <a:picLocks noChangeAspect="1"/>
          </p:cNvPicPr>
          <p:nvPr/>
        </p:nvPicPr>
        <p:blipFill>
          <a:blip r:embed="rId3"/>
          <a:srcRect/>
          <a:stretch>
            <a:fillRect/>
          </a:stretch>
        </p:blipFill>
        <p:spPr>
          <a:xfrm>
            <a:off x="13580487" y="186697"/>
            <a:ext cx="4637988" cy="5214863"/>
          </a:xfrm>
          <a:prstGeom prst="rect">
            <a:avLst/>
          </a:prstGeom>
        </p:spPr>
      </p:pic>
      <p:sp>
        <p:nvSpPr>
          <p:cNvPr id="2" name="Title 1">
            <a:extLst>
              <a:ext uri="{FF2B5EF4-FFF2-40B4-BE49-F238E27FC236}">
                <a16:creationId xmlns:a16="http://schemas.microsoft.com/office/drawing/2014/main" id="{325ED3A7-9EB5-416B-B432-D11A8B23BD2F}"/>
              </a:ext>
            </a:extLst>
          </p:cNvPr>
          <p:cNvSpPr>
            <a:spLocks noGrp="1"/>
          </p:cNvSpPr>
          <p:nvPr>
            <p:ph type="title"/>
          </p:nvPr>
        </p:nvSpPr>
        <p:spPr>
          <a:xfrm>
            <a:off x="663411" y="547688"/>
            <a:ext cx="15773400" cy="1988345"/>
          </a:xfrm>
        </p:spPr>
        <p:txBody>
          <a:bodyPr/>
          <a:lstStyle/>
          <a:p>
            <a:r>
              <a:rPr lang="en-GB" dirty="0">
                <a:latin typeface="Amatic SC Bold" panose="020B0604020202020204" charset="-79"/>
                <a:cs typeface="Amatic SC Bold" panose="020B0604020202020204" charset="-79"/>
              </a:rPr>
              <a:t>Global Citizenship </a:t>
            </a:r>
          </a:p>
        </p:txBody>
      </p:sp>
      <p:sp>
        <p:nvSpPr>
          <p:cNvPr id="3" name="Content Placeholder 2">
            <a:extLst>
              <a:ext uri="{FF2B5EF4-FFF2-40B4-BE49-F238E27FC236}">
                <a16:creationId xmlns:a16="http://schemas.microsoft.com/office/drawing/2014/main" id="{06ED2BDC-4602-4D20-BA42-DD3D7E70BD35}"/>
              </a:ext>
            </a:extLst>
          </p:cNvPr>
          <p:cNvSpPr>
            <a:spLocks noGrp="1"/>
          </p:cNvSpPr>
          <p:nvPr>
            <p:ph idx="1"/>
          </p:nvPr>
        </p:nvSpPr>
        <p:spPr>
          <a:xfrm>
            <a:off x="663410" y="2201109"/>
            <a:ext cx="12600392" cy="6527007"/>
          </a:xfrm>
        </p:spPr>
        <p:txBody>
          <a:bodyPr>
            <a:normAutofit fontScale="92500"/>
          </a:bodyPr>
          <a:lstStyle/>
          <a:p>
            <a:pPr marL="1878330" marR="902018" algn="just">
              <a:lnSpc>
                <a:spcPct val="108000"/>
              </a:lnSpc>
              <a:spcBef>
                <a:spcPts val="1208"/>
              </a:spcBef>
            </a:pP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Being</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global</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citizen</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not</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clearly</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defined. As</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there</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no</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global</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government</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there</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are</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no</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clear</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rules</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and regulations</a:t>
            </a:r>
            <a:r>
              <a:rPr lang="en-US" sz="39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9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globally,</a:t>
            </a:r>
            <a:r>
              <a:rPr lang="en-US" sz="3900" spc="-30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9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do</a:t>
            </a:r>
            <a:r>
              <a:rPr lang="en-US" sz="39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not</a:t>
            </a:r>
            <a:r>
              <a:rPr lang="en-US" sz="39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spc="-23" dirty="0">
                <a:solidFill>
                  <a:srgbClr val="272627"/>
                </a:solidFill>
                <a:latin typeface="Amatic SC Bold" panose="020B0604020202020204" charset="-79"/>
                <a:ea typeface="Trebuchet MS" panose="020B0603020202020204" pitchFamily="34" charset="0"/>
                <a:cs typeface="Amatic SC Bold" panose="020B0604020202020204" charset="-79"/>
              </a:rPr>
              <a:t>have</a:t>
            </a:r>
            <a:r>
              <a:rPr lang="en-US" sz="39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democratically-elected</a:t>
            </a:r>
            <a:r>
              <a:rPr lang="en-US" sz="39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representatives</a:t>
            </a:r>
            <a:r>
              <a:rPr lang="en-US" sz="39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9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speak</a:t>
            </a:r>
            <a:r>
              <a:rPr lang="en-US" sz="39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for</a:t>
            </a:r>
            <a:r>
              <a:rPr lang="en-US" sz="39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us.</a:t>
            </a:r>
            <a:r>
              <a:rPr lang="en-US" sz="3900" spc="-150"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1878330" marR="902018" algn="just">
              <a:spcBef>
                <a:spcPts val="1208"/>
              </a:spcBef>
            </a:pPr>
            <a:endParaRPr lang="en-US" sz="3900" dirty="0">
              <a:solidFill>
                <a:srgbClr val="272627"/>
              </a:solidFill>
              <a:latin typeface="Amatic SC Bold" panose="020B0604020202020204" charset="-79"/>
              <a:ea typeface="Trebuchet MS" panose="020B0603020202020204" pitchFamily="34" charset="0"/>
              <a:cs typeface="Amatic SC Bold" panose="020B0604020202020204" charset="-79"/>
            </a:endParaRPr>
          </a:p>
          <a:p>
            <a:pPr marL="1878330" marR="902018" algn="just">
              <a:lnSpc>
                <a:spcPct val="108000"/>
              </a:lnSpc>
              <a:spcBef>
                <a:spcPts val="1208"/>
              </a:spcBef>
            </a:pP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Global citizenship</a:t>
            </a:r>
            <a:r>
              <a:rPr lang="en-US" sz="39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more</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b="1" dirty="0">
                <a:solidFill>
                  <a:srgbClr val="FF0000"/>
                </a:solidFill>
                <a:latin typeface="Amatic SC Bold" panose="020B0604020202020204" charset="-79"/>
                <a:ea typeface="Trebuchet MS" panose="020B0603020202020204" pitchFamily="34" charset="0"/>
                <a:cs typeface="Amatic SC Bold" panose="020B0604020202020204" charset="-79"/>
              </a:rPr>
              <a:t>moral</a:t>
            </a:r>
            <a:r>
              <a:rPr lang="en-US" sz="3900" b="1" spc="-210" dirty="0">
                <a:solidFill>
                  <a:srgbClr val="FF0000"/>
                </a:solidFill>
                <a:latin typeface="Amatic SC Bold" panose="020B0604020202020204" charset="-79"/>
                <a:ea typeface="Trebuchet MS" panose="020B0603020202020204" pitchFamily="34" charset="0"/>
                <a:cs typeface="Amatic SC Bold" panose="020B0604020202020204" charset="-79"/>
              </a:rPr>
              <a:t> </a:t>
            </a:r>
            <a:r>
              <a:rPr lang="en-US" sz="3900" b="1" dirty="0">
                <a:solidFill>
                  <a:srgbClr val="FF0000"/>
                </a:solidFill>
                <a:latin typeface="Amatic SC Bold" panose="020B0604020202020204" charset="-79"/>
                <a:ea typeface="Trebuchet MS" panose="020B0603020202020204" pitchFamily="34" charset="0"/>
                <a:cs typeface="Amatic SC Bold" panose="020B0604020202020204" charset="-79"/>
              </a:rPr>
              <a:t>understanding</a:t>
            </a:r>
            <a:r>
              <a:rPr lang="en-US" sz="3900" b="1" spc="-210" dirty="0">
                <a:solidFill>
                  <a:srgbClr val="FF0000"/>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our</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b="1" dirty="0">
                <a:solidFill>
                  <a:srgbClr val="FF0000"/>
                </a:solidFill>
                <a:latin typeface="Amatic SC Bold" panose="020B0604020202020204" charset="-79"/>
                <a:ea typeface="Trebuchet MS" panose="020B0603020202020204" pitchFamily="34" charset="0"/>
                <a:cs typeface="Amatic SC Bold" panose="020B0604020202020204" charset="-79"/>
              </a:rPr>
              <a:t>responsibilities</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b="1" dirty="0">
                <a:solidFill>
                  <a:srgbClr val="FF0000"/>
                </a:solidFill>
                <a:latin typeface="Amatic SC Bold" panose="020B0604020202020204" charset="-79"/>
                <a:ea typeface="Trebuchet MS" panose="020B0603020202020204" pitchFamily="34" charset="0"/>
                <a:cs typeface="Amatic SC Bold" panose="020B0604020202020204" charset="-79"/>
              </a:rPr>
              <a:t>our</a:t>
            </a:r>
            <a:r>
              <a:rPr lang="en-US" sz="3900" b="1" spc="-210" dirty="0">
                <a:solidFill>
                  <a:srgbClr val="FF0000"/>
                </a:solidFill>
                <a:latin typeface="Amatic SC Bold" panose="020B0604020202020204" charset="-79"/>
                <a:ea typeface="Trebuchet MS" panose="020B0603020202020204" pitchFamily="34" charset="0"/>
                <a:cs typeface="Amatic SC Bold" panose="020B0604020202020204" charset="-79"/>
              </a:rPr>
              <a:t> </a:t>
            </a:r>
            <a:r>
              <a:rPr lang="en-US" sz="3900" b="1" dirty="0">
                <a:solidFill>
                  <a:srgbClr val="FF0000"/>
                </a:solidFill>
                <a:latin typeface="Amatic SC Bold" panose="020B0604020202020204" charset="-79"/>
                <a:ea typeface="Trebuchet MS" panose="020B0603020202020204" pitchFamily="34" charset="0"/>
                <a:cs typeface="Amatic SC Bold" panose="020B0604020202020204" charset="-79"/>
              </a:rPr>
              <a:t>rights</a:t>
            </a:r>
            <a:r>
              <a:rPr lang="en-US" sz="3900" b="1" spc="-210" dirty="0">
                <a:solidFill>
                  <a:srgbClr val="FF0000"/>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900"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u="sng" dirty="0">
                <a:solidFill>
                  <a:srgbClr val="272627"/>
                </a:solidFill>
                <a:latin typeface="Amatic SC Bold" panose="020B0604020202020204" charset="-79"/>
                <a:ea typeface="Trebuchet MS" panose="020B0603020202020204" pitchFamily="34" charset="0"/>
                <a:cs typeface="Amatic SC Bold" panose="020B0604020202020204" charset="-79"/>
              </a:rPr>
              <a:t>global</a:t>
            </a:r>
            <a:r>
              <a:rPr lang="en-US" sz="3900" u="sng" spc="-21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u="sng" dirty="0">
                <a:solidFill>
                  <a:srgbClr val="272627"/>
                </a:solidFill>
                <a:latin typeface="Amatic SC Bold" panose="020B0604020202020204" charset="-79"/>
                <a:ea typeface="Trebuchet MS" panose="020B0603020202020204" pitchFamily="34" charset="0"/>
                <a:cs typeface="Amatic SC Bold" panose="020B0604020202020204" charset="-79"/>
              </a:rPr>
              <a:t>context</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t>
            </a:r>
            <a:r>
              <a:rPr lang="en-US" sz="3900" spc="-8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Being a</a:t>
            </a:r>
            <a:r>
              <a:rPr lang="en-US" sz="39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true</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global</a:t>
            </a:r>
            <a:r>
              <a:rPr lang="en-US" sz="39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citizen</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means</a:t>
            </a:r>
            <a:r>
              <a:rPr lang="en-US" sz="39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that</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recognise</a:t>
            </a:r>
            <a:r>
              <a:rPr lang="en-US" sz="39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that</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u="sng" dirty="0">
                <a:solidFill>
                  <a:srgbClr val="272627"/>
                </a:solidFill>
                <a:latin typeface="Amatic SC Bold" panose="020B0604020202020204" charset="-79"/>
                <a:ea typeface="Trebuchet MS" panose="020B0603020202020204" pitchFamily="34" charset="0"/>
                <a:cs typeface="Amatic SC Bold" panose="020B0604020202020204" charset="-79"/>
              </a:rPr>
              <a:t>all</a:t>
            </a:r>
            <a:r>
              <a:rPr lang="en-US" sz="3900" u="sng"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u="sng"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spc="-23" dirty="0">
                <a:solidFill>
                  <a:srgbClr val="272627"/>
                </a:solidFill>
                <a:latin typeface="Amatic SC Bold" panose="020B0604020202020204" charset="-79"/>
                <a:ea typeface="Trebuchet MS" panose="020B0603020202020204" pitchFamily="34" charset="0"/>
                <a:cs typeface="Amatic SC Bold" panose="020B0604020202020204" charset="-79"/>
              </a:rPr>
              <a:t>have</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equal</a:t>
            </a:r>
            <a:r>
              <a:rPr lang="en-US" sz="39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rights</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and that we</a:t>
            </a:r>
            <a:r>
              <a:rPr lang="en-US" sz="3900" spc="-29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value</a:t>
            </a:r>
            <a:r>
              <a:rPr lang="en-US" sz="3900" spc="-28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diversity.</a:t>
            </a:r>
            <a:endParaRPr lang="en-GB" sz="3900" dirty="0">
              <a:latin typeface="Amatic SC Bold" panose="020B0604020202020204" charset="-79"/>
              <a:ea typeface="Trebuchet MS" panose="020B0603020202020204" pitchFamily="34" charset="0"/>
              <a:cs typeface="Amatic SC Bold" panose="020B0604020202020204" charset="-79"/>
            </a:endParaRPr>
          </a:p>
          <a:p>
            <a:pPr marL="1878330" marR="1054418" algn="just">
              <a:lnSpc>
                <a:spcPct val="108000"/>
              </a:lnSpc>
            </a:pPr>
            <a:endParaRPr lang="en-US" sz="3900" dirty="0">
              <a:solidFill>
                <a:srgbClr val="272627"/>
              </a:solidFill>
              <a:latin typeface="Amatic SC Bold" panose="020B0604020202020204" charset="-79"/>
              <a:ea typeface="Trebuchet MS" panose="020B0603020202020204" pitchFamily="34" charset="0"/>
              <a:cs typeface="Amatic SC Bold" panose="020B0604020202020204" charset="-79"/>
            </a:endParaRPr>
          </a:p>
          <a:p>
            <a:pPr marL="1878330" marR="1054418" algn="just">
              <a:lnSpc>
                <a:spcPct val="108000"/>
              </a:lnSpc>
            </a:pP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addition,</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it</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means</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should</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u="sng" dirty="0">
                <a:solidFill>
                  <a:srgbClr val="272627"/>
                </a:solidFill>
                <a:latin typeface="Amatic SC Bold" panose="020B0604020202020204" charset="-79"/>
                <a:ea typeface="Trebuchet MS" panose="020B0603020202020204" pitchFamily="34" charset="0"/>
                <a:cs typeface="Amatic SC Bold" panose="020B0604020202020204" charset="-79"/>
              </a:rPr>
              <a:t>value</a:t>
            </a:r>
            <a:r>
              <a:rPr lang="en-US" sz="3900" u="sng"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u="sng"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900" u="sng"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u="sng" dirty="0">
                <a:solidFill>
                  <a:srgbClr val="272627"/>
                </a:solidFill>
                <a:latin typeface="Amatic SC Bold" panose="020B0604020202020204" charset="-79"/>
                <a:ea typeface="Trebuchet MS" panose="020B0603020202020204" pitchFamily="34" charset="0"/>
                <a:cs typeface="Amatic SC Bold" panose="020B0604020202020204" charset="-79"/>
              </a:rPr>
              <a:t>earth</a:t>
            </a:r>
            <a:r>
              <a:rPr lang="en-US" sz="3900" u="sng"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as</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our common home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which</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all</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spc="-23" dirty="0">
                <a:solidFill>
                  <a:srgbClr val="272627"/>
                </a:solidFill>
                <a:latin typeface="Amatic SC Bold" panose="020B0604020202020204" charset="-79"/>
                <a:ea typeface="Trebuchet MS" panose="020B0603020202020204" pitchFamily="34" charset="0"/>
                <a:cs typeface="Amatic SC Bold" panose="020B0604020202020204" charset="-79"/>
              </a:rPr>
              <a:t>have</a:t>
            </a:r>
            <a:r>
              <a:rPr lang="en-US" sz="39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 need</a:t>
            </a:r>
            <a:r>
              <a:rPr lang="en-US" sz="39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9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indeed</a:t>
            </a:r>
            <a:r>
              <a:rPr lang="en-US" sz="39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9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responsibility,</a:t>
            </a:r>
            <a:r>
              <a:rPr lang="en-US" sz="39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9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dirty="0">
                <a:solidFill>
                  <a:srgbClr val="272627"/>
                </a:solidFill>
                <a:latin typeface="Amatic SC Bold" panose="020B0604020202020204" charset="-79"/>
                <a:ea typeface="Trebuchet MS" panose="020B0603020202020204" pitchFamily="34" charset="0"/>
                <a:cs typeface="Amatic SC Bold" panose="020B0604020202020204" charset="-79"/>
              </a:rPr>
              <a:t>look</a:t>
            </a:r>
            <a:r>
              <a:rPr lang="en-US" sz="3900" spc="-7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900" spc="-30" dirty="0">
                <a:solidFill>
                  <a:srgbClr val="272627"/>
                </a:solidFill>
                <a:latin typeface="Amatic SC Bold" panose="020B0604020202020204" charset="-79"/>
                <a:ea typeface="Trebuchet MS" panose="020B0603020202020204" pitchFamily="34" charset="0"/>
                <a:cs typeface="Amatic SC Bold" panose="020B0604020202020204" charset="-79"/>
              </a:rPr>
              <a:t>after.</a:t>
            </a:r>
            <a:endParaRPr lang="en-GB" sz="3900" dirty="0">
              <a:latin typeface="Amatic SC Bold" panose="020B0604020202020204" charset="-79"/>
              <a:ea typeface="Trebuchet MS" panose="020B0603020202020204" pitchFamily="34" charset="0"/>
              <a:cs typeface="Amatic SC Bold" panose="020B0604020202020204" charset="-79"/>
            </a:endParaRPr>
          </a:p>
          <a:p>
            <a:endParaRPr lang="en-GB" dirty="0"/>
          </a:p>
        </p:txBody>
      </p:sp>
      <p:pic>
        <p:nvPicPr>
          <p:cNvPr id="4" name="Picture 3">
            <a:extLst>
              <a:ext uri="{FF2B5EF4-FFF2-40B4-BE49-F238E27FC236}">
                <a16:creationId xmlns:a16="http://schemas.microsoft.com/office/drawing/2014/main" id="{C507E9D1-2F67-4C5C-873D-EE15D30090FC}"/>
              </a:ext>
            </a:extLst>
          </p:cNvPr>
          <p:cNvPicPr>
            <a:picLocks noChangeAspect="1"/>
          </p:cNvPicPr>
          <p:nvPr/>
        </p:nvPicPr>
        <p:blipFill>
          <a:blip r:embed="rId4"/>
          <a:stretch>
            <a:fillRect/>
          </a:stretch>
        </p:blipFill>
        <p:spPr>
          <a:xfrm>
            <a:off x="13814064" y="547688"/>
            <a:ext cx="4087725" cy="4492880"/>
          </a:xfrm>
          <a:prstGeom prst="rect">
            <a:avLst/>
          </a:prstGeom>
        </p:spPr>
      </p:pic>
      <p:pic>
        <p:nvPicPr>
          <p:cNvPr id="5" name="Picture 4">
            <a:extLst>
              <a:ext uri="{FF2B5EF4-FFF2-40B4-BE49-F238E27FC236}">
                <a16:creationId xmlns:a16="http://schemas.microsoft.com/office/drawing/2014/main" id="{68BE5FBA-BE5E-4F14-8070-CD46B979F23D}"/>
              </a:ext>
            </a:extLst>
          </p:cNvPr>
          <p:cNvPicPr>
            <a:picLocks noChangeAspect="1"/>
          </p:cNvPicPr>
          <p:nvPr/>
        </p:nvPicPr>
        <p:blipFill>
          <a:blip r:embed="rId5"/>
          <a:stretch>
            <a:fillRect/>
          </a:stretch>
        </p:blipFill>
        <p:spPr>
          <a:xfrm>
            <a:off x="0" y="8539211"/>
            <a:ext cx="18288000" cy="1810512"/>
          </a:xfrm>
          <a:prstGeom prst="rect">
            <a:avLst/>
          </a:prstGeom>
        </p:spPr>
      </p:pic>
      <p:pic>
        <p:nvPicPr>
          <p:cNvPr id="6" name="Picture 5">
            <a:extLst>
              <a:ext uri="{FF2B5EF4-FFF2-40B4-BE49-F238E27FC236}">
                <a16:creationId xmlns:a16="http://schemas.microsoft.com/office/drawing/2014/main" id="{4559121F-EB25-4856-8F4A-1F2474C210B0}"/>
              </a:ext>
            </a:extLst>
          </p:cNvPr>
          <p:cNvPicPr>
            <a:picLocks noChangeAspect="1"/>
          </p:cNvPicPr>
          <p:nvPr/>
        </p:nvPicPr>
        <p:blipFill>
          <a:blip r:embed="rId6"/>
          <a:stretch>
            <a:fillRect/>
          </a:stretch>
        </p:blipFill>
        <p:spPr>
          <a:xfrm>
            <a:off x="13814063" y="435760"/>
            <a:ext cx="4404413" cy="4715716"/>
          </a:xfrm>
          <a:prstGeom prst="rect">
            <a:avLst/>
          </a:prstGeom>
        </p:spPr>
      </p:pic>
    </p:spTree>
    <p:extLst>
      <p:ext uri="{BB962C8B-B14F-4D97-AF65-F5344CB8AC3E}">
        <p14:creationId xmlns:p14="http://schemas.microsoft.com/office/powerpoint/2010/main" val="2016559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8B4E96-4D61-4F66-8128-2D785E7CBF1B}"/>
              </a:ext>
            </a:extLst>
          </p:cNvPr>
          <p:cNvPicPr>
            <a:picLocks noChangeAspect="1"/>
          </p:cNvPicPr>
          <p:nvPr/>
        </p:nvPicPr>
        <p:blipFill>
          <a:blip r:embed="rId2"/>
          <a:stretch>
            <a:fillRect/>
          </a:stretch>
        </p:blipFill>
        <p:spPr>
          <a:xfrm>
            <a:off x="4644762" y="3547734"/>
            <a:ext cx="8998476" cy="3191532"/>
          </a:xfrm>
          <a:prstGeom prst="rect">
            <a:avLst/>
          </a:prstGeom>
        </p:spPr>
      </p:pic>
      <p:sp>
        <p:nvSpPr>
          <p:cNvPr id="4" name="Title 3">
            <a:extLst>
              <a:ext uri="{FF2B5EF4-FFF2-40B4-BE49-F238E27FC236}">
                <a16:creationId xmlns:a16="http://schemas.microsoft.com/office/drawing/2014/main" id="{45628059-9AC1-4E52-879D-FD02EAEC1081}"/>
              </a:ext>
            </a:extLst>
          </p:cNvPr>
          <p:cNvSpPr>
            <a:spLocks noGrp="1"/>
          </p:cNvSpPr>
          <p:nvPr>
            <p:ph type="title"/>
          </p:nvPr>
        </p:nvSpPr>
        <p:spPr>
          <a:xfrm>
            <a:off x="4597334" y="4149328"/>
            <a:ext cx="9093332" cy="1988345"/>
          </a:xfrm>
        </p:spPr>
        <p:txBody>
          <a:bodyPr>
            <a:normAutofit/>
          </a:bodyPr>
          <a:lstStyle/>
          <a:p>
            <a:pPr algn="ctr"/>
            <a:r>
              <a:rPr lang="en-US" sz="9000" dirty="0">
                <a:latin typeface="Amatic SC Bold" panose="020B0604020202020204" charset="-79"/>
                <a:cs typeface="Amatic SC Bold" panose="020B0604020202020204" charset="-79"/>
              </a:rPr>
              <a:t>The Global Environment</a:t>
            </a:r>
            <a:endParaRPr lang="en-GB" sz="9000" dirty="0">
              <a:latin typeface="Amatic SC Bold" panose="020B0604020202020204" charset="-79"/>
              <a:cs typeface="Amatic SC Bold" panose="020B0604020202020204" charset="-79"/>
            </a:endParaRPr>
          </a:p>
        </p:txBody>
      </p:sp>
      <p:pic>
        <p:nvPicPr>
          <p:cNvPr id="6" name="Picture 10">
            <a:extLst>
              <a:ext uri="{FF2B5EF4-FFF2-40B4-BE49-F238E27FC236}">
                <a16:creationId xmlns:a16="http://schemas.microsoft.com/office/drawing/2014/main" id="{1526D13D-3E0B-4AEF-8374-7D7C7248A18D}"/>
              </a:ext>
            </a:extLst>
          </p:cNvPr>
          <p:cNvPicPr>
            <a:picLocks noChangeAspect="1"/>
          </p:cNvPicPr>
          <p:nvPr/>
        </p:nvPicPr>
        <p:blipFill>
          <a:blip r:embed="rId3"/>
          <a:srcRect/>
          <a:stretch>
            <a:fillRect/>
          </a:stretch>
        </p:blipFill>
        <p:spPr>
          <a:xfrm>
            <a:off x="15835817" y="6110331"/>
            <a:ext cx="1986285" cy="1986285"/>
          </a:xfrm>
          <a:prstGeom prst="rect">
            <a:avLst/>
          </a:prstGeom>
        </p:spPr>
      </p:pic>
      <p:pic>
        <p:nvPicPr>
          <p:cNvPr id="7" name="Picture 6">
            <a:extLst>
              <a:ext uri="{FF2B5EF4-FFF2-40B4-BE49-F238E27FC236}">
                <a16:creationId xmlns:a16="http://schemas.microsoft.com/office/drawing/2014/main" id="{011C3C34-86BF-428E-B06C-5E7F15F544D2}"/>
              </a:ext>
            </a:extLst>
          </p:cNvPr>
          <p:cNvPicPr>
            <a:picLocks noChangeAspect="1"/>
          </p:cNvPicPr>
          <p:nvPr/>
        </p:nvPicPr>
        <p:blipFill>
          <a:blip r:embed="rId4"/>
          <a:stretch>
            <a:fillRect/>
          </a:stretch>
        </p:blipFill>
        <p:spPr>
          <a:xfrm>
            <a:off x="656546" y="366119"/>
            <a:ext cx="1993565" cy="1984421"/>
          </a:xfrm>
          <a:prstGeom prst="rect">
            <a:avLst/>
          </a:prstGeom>
        </p:spPr>
      </p:pic>
      <p:pic>
        <p:nvPicPr>
          <p:cNvPr id="8" name="Picture 11">
            <a:extLst>
              <a:ext uri="{FF2B5EF4-FFF2-40B4-BE49-F238E27FC236}">
                <a16:creationId xmlns:a16="http://schemas.microsoft.com/office/drawing/2014/main" id="{DD7DABDE-0139-4959-ACA5-725E0BB17564}"/>
              </a:ext>
            </a:extLst>
          </p:cNvPr>
          <p:cNvPicPr>
            <a:picLocks noChangeAspect="1"/>
          </p:cNvPicPr>
          <p:nvPr/>
        </p:nvPicPr>
        <p:blipFill>
          <a:blip r:embed="rId5"/>
          <a:srcRect/>
          <a:stretch>
            <a:fillRect/>
          </a:stretch>
        </p:blipFill>
        <p:spPr>
          <a:xfrm>
            <a:off x="1726610" y="6739266"/>
            <a:ext cx="1855859" cy="2334414"/>
          </a:xfrm>
          <a:prstGeom prst="rect">
            <a:avLst/>
          </a:prstGeom>
        </p:spPr>
      </p:pic>
      <p:pic>
        <p:nvPicPr>
          <p:cNvPr id="9" name="Picture 11">
            <a:extLst>
              <a:ext uri="{FF2B5EF4-FFF2-40B4-BE49-F238E27FC236}">
                <a16:creationId xmlns:a16="http://schemas.microsoft.com/office/drawing/2014/main" id="{47ABD8AB-8F2D-4830-90B9-F961EBB8D76F}"/>
              </a:ext>
            </a:extLst>
          </p:cNvPr>
          <p:cNvPicPr>
            <a:picLocks noChangeAspect="1"/>
          </p:cNvPicPr>
          <p:nvPr/>
        </p:nvPicPr>
        <p:blipFill>
          <a:blip r:embed="rId5"/>
          <a:srcRect/>
          <a:stretch>
            <a:fillRect/>
          </a:stretch>
        </p:blipFill>
        <p:spPr>
          <a:xfrm>
            <a:off x="14566292" y="1429580"/>
            <a:ext cx="2324808" cy="2924288"/>
          </a:xfrm>
          <a:prstGeom prst="rect">
            <a:avLst/>
          </a:prstGeom>
        </p:spPr>
      </p:pic>
      <p:pic>
        <p:nvPicPr>
          <p:cNvPr id="10" name="Picture 16">
            <a:extLst>
              <a:ext uri="{FF2B5EF4-FFF2-40B4-BE49-F238E27FC236}">
                <a16:creationId xmlns:a16="http://schemas.microsoft.com/office/drawing/2014/main" id="{9354A4D8-DFA3-4119-9C8E-A2AF0BBE14DF}"/>
              </a:ext>
            </a:extLst>
          </p:cNvPr>
          <p:cNvPicPr>
            <a:picLocks noChangeAspect="1"/>
          </p:cNvPicPr>
          <p:nvPr/>
        </p:nvPicPr>
        <p:blipFill>
          <a:blip r:embed="rId6"/>
          <a:srcRect/>
          <a:stretch>
            <a:fillRect/>
          </a:stretch>
        </p:blipFill>
        <p:spPr>
          <a:xfrm>
            <a:off x="3541181" y="8297429"/>
            <a:ext cx="1986285" cy="1986285"/>
          </a:xfrm>
          <a:prstGeom prst="rect">
            <a:avLst/>
          </a:prstGeom>
        </p:spPr>
      </p:pic>
      <p:pic>
        <p:nvPicPr>
          <p:cNvPr id="11" name="Picture 18">
            <a:extLst>
              <a:ext uri="{FF2B5EF4-FFF2-40B4-BE49-F238E27FC236}">
                <a16:creationId xmlns:a16="http://schemas.microsoft.com/office/drawing/2014/main" id="{46246654-39C2-49E8-AFF8-671E1B2205D0}"/>
              </a:ext>
            </a:extLst>
          </p:cNvPr>
          <p:cNvPicPr>
            <a:picLocks noChangeAspect="1"/>
          </p:cNvPicPr>
          <p:nvPr/>
        </p:nvPicPr>
        <p:blipFill>
          <a:blip r:embed="rId7"/>
          <a:srcRect/>
          <a:stretch>
            <a:fillRect/>
          </a:stretch>
        </p:blipFill>
        <p:spPr>
          <a:xfrm>
            <a:off x="11386274" y="0"/>
            <a:ext cx="1986285" cy="1986285"/>
          </a:xfrm>
          <a:prstGeom prst="rect">
            <a:avLst/>
          </a:prstGeom>
        </p:spPr>
      </p:pic>
      <p:pic>
        <p:nvPicPr>
          <p:cNvPr id="12" name="Picture 6">
            <a:extLst>
              <a:ext uri="{FF2B5EF4-FFF2-40B4-BE49-F238E27FC236}">
                <a16:creationId xmlns:a16="http://schemas.microsoft.com/office/drawing/2014/main" id="{DAB48B27-A8AA-4516-B20A-F6CA784D46D6}"/>
              </a:ext>
            </a:extLst>
          </p:cNvPr>
          <p:cNvPicPr>
            <a:picLocks noChangeAspect="1"/>
          </p:cNvPicPr>
          <p:nvPr/>
        </p:nvPicPr>
        <p:blipFill>
          <a:blip r:embed="rId8"/>
          <a:srcRect/>
          <a:stretch>
            <a:fillRect/>
          </a:stretch>
        </p:blipFill>
        <p:spPr>
          <a:xfrm>
            <a:off x="4741808" y="748890"/>
            <a:ext cx="1372752" cy="1516092"/>
          </a:xfrm>
          <a:prstGeom prst="rect">
            <a:avLst/>
          </a:prstGeom>
        </p:spPr>
      </p:pic>
      <p:pic>
        <p:nvPicPr>
          <p:cNvPr id="13" name="Picture 6">
            <a:extLst>
              <a:ext uri="{FF2B5EF4-FFF2-40B4-BE49-F238E27FC236}">
                <a16:creationId xmlns:a16="http://schemas.microsoft.com/office/drawing/2014/main" id="{05556D6C-5DE1-4387-9DFC-6D7F07404BD8}"/>
              </a:ext>
            </a:extLst>
          </p:cNvPr>
          <p:cNvPicPr>
            <a:picLocks noChangeAspect="1"/>
          </p:cNvPicPr>
          <p:nvPr/>
        </p:nvPicPr>
        <p:blipFill>
          <a:blip r:embed="rId8"/>
          <a:srcRect/>
          <a:stretch>
            <a:fillRect/>
          </a:stretch>
        </p:blipFill>
        <p:spPr>
          <a:xfrm>
            <a:off x="9534740" y="6960692"/>
            <a:ext cx="1372752" cy="1516092"/>
          </a:xfrm>
          <a:prstGeom prst="rect">
            <a:avLst/>
          </a:prstGeom>
        </p:spPr>
      </p:pic>
      <p:pic>
        <p:nvPicPr>
          <p:cNvPr id="14" name="Picture 10">
            <a:extLst>
              <a:ext uri="{FF2B5EF4-FFF2-40B4-BE49-F238E27FC236}">
                <a16:creationId xmlns:a16="http://schemas.microsoft.com/office/drawing/2014/main" id="{12EA2EB7-61E2-4532-A2C2-EBBBCAB46901}"/>
              </a:ext>
            </a:extLst>
          </p:cNvPr>
          <p:cNvPicPr>
            <a:picLocks noChangeAspect="1"/>
          </p:cNvPicPr>
          <p:nvPr/>
        </p:nvPicPr>
        <p:blipFill>
          <a:blip r:embed="rId9"/>
          <a:srcRect/>
          <a:stretch>
            <a:fillRect/>
          </a:stretch>
        </p:blipFill>
        <p:spPr>
          <a:xfrm flipH="1">
            <a:off x="13794944" y="7417942"/>
            <a:ext cx="726320" cy="2035607"/>
          </a:xfrm>
          <a:prstGeom prst="rect">
            <a:avLst/>
          </a:prstGeom>
        </p:spPr>
      </p:pic>
      <p:pic>
        <p:nvPicPr>
          <p:cNvPr id="15" name="Picture 10">
            <a:extLst>
              <a:ext uri="{FF2B5EF4-FFF2-40B4-BE49-F238E27FC236}">
                <a16:creationId xmlns:a16="http://schemas.microsoft.com/office/drawing/2014/main" id="{1746C4C4-2772-46A3-A872-154E8DAA0AF5}"/>
              </a:ext>
            </a:extLst>
          </p:cNvPr>
          <p:cNvPicPr>
            <a:picLocks noChangeAspect="1"/>
          </p:cNvPicPr>
          <p:nvPr/>
        </p:nvPicPr>
        <p:blipFill>
          <a:blip r:embed="rId9"/>
          <a:srcRect/>
          <a:stretch>
            <a:fillRect/>
          </a:stretch>
        </p:blipFill>
        <p:spPr>
          <a:xfrm>
            <a:off x="1817174" y="2494463"/>
            <a:ext cx="832937" cy="2334414"/>
          </a:xfrm>
          <a:prstGeom prst="rect">
            <a:avLst/>
          </a:prstGeom>
        </p:spPr>
      </p:pic>
      <p:pic>
        <p:nvPicPr>
          <p:cNvPr id="16" name="Picture 17">
            <a:extLst>
              <a:ext uri="{FF2B5EF4-FFF2-40B4-BE49-F238E27FC236}">
                <a16:creationId xmlns:a16="http://schemas.microsoft.com/office/drawing/2014/main" id="{FABEC433-4409-49CA-86BD-A2B80083E029}"/>
              </a:ext>
            </a:extLst>
          </p:cNvPr>
          <p:cNvPicPr>
            <a:picLocks noChangeAspect="1"/>
          </p:cNvPicPr>
          <p:nvPr/>
        </p:nvPicPr>
        <p:blipFill>
          <a:blip r:embed="rId10"/>
          <a:srcRect/>
          <a:stretch>
            <a:fillRect/>
          </a:stretch>
        </p:blipFill>
        <p:spPr>
          <a:xfrm rot="17222197">
            <a:off x="6012083" y="7140442"/>
            <a:ext cx="978123" cy="1157543"/>
          </a:xfrm>
          <a:prstGeom prst="rect">
            <a:avLst/>
          </a:prstGeom>
        </p:spPr>
      </p:pic>
      <p:pic>
        <p:nvPicPr>
          <p:cNvPr id="17" name="Picture 17">
            <a:extLst>
              <a:ext uri="{FF2B5EF4-FFF2-40B4-BE49-F238E27FC236}">
                <a16:creationId xmlns:a16="http://schemas.microsoft.com/office/drawing/2014/main" id="{A56934BB-924A-4336-8E49-B04975405A9B}"/>
              </a:ext>
            </a:extLst>
          </p:cNvPr>
          <p:cNvPicPr>
            <a:picLocks noChangeAspect="1"/>
          </p:cNvPicPr>
          <p:nvPr/>
        </p:nvPicPr>
        <p:blipFill>
          <a:blip r:embed="rId10"/>
          <a:srcRect/>
          <a:stretch>
            <a:fillRect/>
          </a:stretch>
        </p:blipFill>
        <p:spPr>
          <a:xfrm rot="5400000">
            <a:off x="8295966" y="1270006"/>
            <a:ext cx="978123" cy="1157543"/>
          </a:xfrm>
          <a:prstGeom prst="rect">
            <a:avLst/>
          </a:prstGeom>
        </p:spPr>
      </p:pic>
    </p:spTree>
    <p:extLst>
      <p:ext uri="{BB962C8B-B14F-4D97-AF65-F5344CB8AC3E}">
        <p14:creationId xmlns:p14="http://schemas.microsoft.com/office/powerpoint/2010/main" val="254190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6196092" y="861834"/>
            <a:ext cx="4594916" cy="1461867"/>
          </a:xfrm>
          <a:prstGeom prst="rect">
            <a:avLst/>
          </a:prstGeom>
        </p:spPr>
      </p:pic>
      <p:sp>
        <p:nvSpPr>
          <p:cNvPr id="2" name="Title 1">
            <a:extLst>
              <a:ext uri="{FF2B5EF4-FFF2-40B4-BE49-F238E27FC236}">
                <a16:creationId xmlns:a16="http://schemas.microsoft.com/office/drawing/2014/main" id="{3D430ED7-8ED3-4425-9378-21D533185455}"/>
              </a:ext>
            </a:extLst>
          </p:cNvPr>
          <p:cNvSpPr>
            <a:spLocks noGrp="1"/>
          </p:cNvSpPr>
          <p:nvPr>
            <p:ph type="title"/>
          </p:nvPr>
        </p:nvSpPr>
        <p:spPr>
          <a:xfrm>
            <a:off x="719972" y="572188"/>
            <a:ext cx="15773400" cy="1988345"/>
          </a:xfrm>
        </p:spPr>
        <p:txBody>
          <a:bodyPr/>
          <a:lstStyle/>
          <a:p>
            <a:r>
              <a:rPr lang="en-GB" dirty="0">
                <a:latin typeface="Amatic SC Bold" panose="020B0604020202020204" charset="-79"/>
                <a:cs typeface="Amatic SC Bold" panose="020B0604020202020204" charset="-79"/>
              </a:rPr>
              <a:t>The Global Environment </a:t>
            </a:r>
          </a:p>
        </p:txBody>
      </p:sp>
      <p:sp>
        <p:nvSpPr>
          <p:cNvPr id="3" name="Content Placeholder 2">
            <a:extLst>
              <a:ext uri="{FF2B5EF4-FFF2-40B4-BE49-F238E27FC236}">
                <a16:creationId xmlns:a16="http://schemas.microsoft.com/office/drawing/2014/main" id="{A5838C92-7F8F-4678-85E2-18B6D61756DB}"/>
              </a:ext>
            </a:extLst>
          </p:cNvPr>
          <p:cNvSpPr>
            <a:spLocks noGrp="1"/>
          </p:cNvSpPr>
          <p:nvPr>
            <p:ph idx="1"/>
          </p:nvPr>
        </p:nvSpPr>
        <p:spPr>
          <a:xfrm>
            <a:off x="606851" y="2384933"/>
            <a:ext cx="15773400" cy="6527007"/>
          </a:xfrm>
        </p:spPr>
        <p:txBody>
          <a:bodyPr>
            <a:normAutofit/>
          </a:bodyPr>
          <a:lstStyle/>
          <a:p>
            <a:r>
              <a:rPr lang="en-US" sz="3600" dirty="0">
                <a:latin typeface="Amatic SC Bold" panose="020B0604020202020204" charset="-79"/>
                <a:cs typeface="Amatic SC Bold" panose="020B0604020202020204" charset="-79"/>
              </a:rPr>
              <a:t>The term environment means surroundings; natural world. However, it can be narrowly defined, for example our immediate surroundings as in the classroom environment or very broadly, in relation to the global environment. </a:t>
            </a:r>
          </a:p>
          <a:p>
            <a:r>
              <a:rPr lang="en-US" sz="3600" dirty="0">
                <a:latin typeface="Amatic SC Bold" panose="020B0604020202020204" charset="-79"/>
                <a:cs typeface="Amatic SC Bold" panose="020B0604020202020204" charset="-79"/>
              </a:rPr>
              <a:t>One thing that is certain is that ‘humankind’ has had a huge impact on the environment. Today, many of us have acquired so many things that we have a very comfortable life. But at what cost? </a:t>
            </a:r>
          </a:p>
          <a:p>
            <a:r>
              <a:rPr lang="en-US" sz="3600" dirty="0">
                <a:latin typeface="Amatic SC Bold" panose="020B0604020202020204" charset="-79"/>
                <a:cs typeface="Amatic SC Bold" panose="020B0604020202020204" charset="-79"/>
              </a:rPr>
              <a:t>The more that people take from the environment, the more they change the pattern of nature. If we take too much, we risk upsetting this balance.</a:t>
            </a:r>
          </a:p>
          <a:p>
            <a:r>
              <a:rPr lang="en-US" sz="3600" dirty="0">
                <a:latin typeface="Amatic SC Bold" panose="020B0604020202020204" charset="-79"/>
                <a:cs typeface="Amatic SC Bold" panose="020B0604020202020204" charset="-79"/>
              </a:rPr>
              <a:t>The balance of nature changes slowly over time but in recent years we have wanted more and more for ourselves and we are upsetting the balance at a faster rate, without even realising it.</a:t>
            </a:r>
          </a:p>
          <a:p>
            <a:pPr marL="0" indent="0">
              <a:buNone/>
            </a:pPr>
            <a:endParaRPr lang="en-US" sz="5700" dirty="0">
              <a:latin typeface="Amatic SC" panose="00000800000000000000" pitchFamily="2" charset="-79"/>
              <a:cs typeface="Amatic SC" panose="00000800000000000000" pitchFamily="2" charset="-79"/>
            </a:endParaRPr>
          </a:p>
          <a:p>
            <a:endParaRPr lang="en-GB" dirty="0"/>
          </a:p>
        </p:txBody>
      </p:sp>
      <p:pic>
        <p:nvPicPr>
          <p:cNvPr id="4" name="Picture 3">
            <a:extLst>
              <a:ext uri="{FF2B5EF4-FFF2-40B4-BE49-F238E27FC236}">
                <a16:creationId xmlns:a16="http://schemas.microsoft.com/office/drawing/2014/main" id="{47593DB1-825E-40EF-84FE-C8FC8AEB5E05}"/>
              </a:ext>
            </a:extLst>
          </p:cNvPr>
          <p:cNvPicPr>
            <a:picLocks noChangeAspect="1"/>
          </p:cNvPicPr>
          <p:nvPr/>
        </p:nvPicPr>
        <p:blipFill>
          <a:blip r:embed="rId3"/>
          <a:stretch>
            <a:fillRect/>
          </a:stretch>
        </p:blipFill>
        <p:spPr>
          <a:xfrm>
            <a:off x="0" y="8476488"/>
            <a:ext cx="18288000" cy="1810512"/>
          </a:xfrm>
          <a:prstGeom prst="rect">
            <a:avLst/>
          </a:prstGeom>
        </p:spPr>
      </p:pic>
    </p:spTree>
    <p:extLst>
      <p:ext uri="{BB962C8B-B14F-4D97-AF65-F5344CB8AC3E}">
        <p14:creationId xmlns:p14="http://schemas.microsoft.com/office/powerpoint/2010/main" val="2733016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E80366467B8B47AEEDFC485B69C497" ma:contentTypeVersion="16" ma:contentTypeDescription="Create a new document." ma:contentTypeScope="" ma:versionID="e91dbcaeea677bb4f2de5a4526e5b1b9">
  <xsd:schema xmlns:xsd="http://www.w3.org/2001/XMLSchema" xmlns:xs="http://www.w3.org/2001/XMLSchema" xmlns:p="http://schemas.microsoft.com/office/2006/metadata/properties" xmlns:ns2="194e5133-23c0-4b3f-b17c-41b26a63803f" xmlns:ns3="173eebc7-d257-4ab0-80dd-e184daeff441" targetNamespace="http://schemas.microsoft.com/office/2006/metadata/properties" ma:root="true" ma:fieldsID="fa97f5f33266d0d7bd2f6a4e8ea0b301" ns2:_="" ns3:_="">
    <xsd:import namespace="194e5133-23c0-4b3f-b17c-41b26a63803f"/>
    <xsd:import namespace="173eebc7-d257-4ab0-80dd-e184daeff4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4e5133-23c0-4b3f-b17c-41b26a63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30538f-b798-4f99-a614-15010ee617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3eebc7-d257-4ab0-80dd-e184daeff44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c8cbfc4-b84f-4aa2-b643-5da7e7f2931b}" ma:internalName="TaxCatchAll" ma:showField="CatchAllData" ma:web="173eebc7-d257-4ab0-80dd-e184daeff44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4e5133-23c0-4b3f-b17c-41b26a63803f">
      <Terms xmlns="http://schemas.microsoft.com/office/infopath/2007/PartnerControls"/>
    </lcf76f155ced4ddcb4097134ff3c332f>
    <TaxCatchAll xmlns="173eebc7-d257-4ab0-80dd-e184daeff441" xsi:nil="true"/>
  </documentManagement>
</p:properties>
</file>

<file path=customXml/itemProps1.xml><?xml version="1.0" encoding="utf-8"?>
<ds:datastoreItem xmlns:ds="http://schemas.openxmlformats.org/officeDocument/2006/customXml" ds:itemID="{A939BB54-D674-48B4-917E-E7CABAB7D7F1}"/>
</file>

<file path=customXml/itemProps2.xml><?xml version="1.0" encoding="utf-8"?>
<ds:datastoreItem xmlns:ds="http://schemas.openxmlformats.org/officeDocument/2006/customXml" ds:itemID="{3F23B5C3-1E97-46A6-B98C-2832659868E8}">
  <ds:schemaRefs>
    <ds:schemaRef ds:uri="http://schemas.microsoft.com/sharepoint/v3/contenttype/forms"/>
  </ds:schemaRefs>
</ds:datastoreItem>
</file>

<file path=customXml/itemProps3.xml><?xml version="1.0" encoding="utf-8"?>
<ds:datastoreItem xmlns:ds="http://schemas.openxmlformats.org/officeDocument/2006/customXml" ds:itemID="{B2EEFCD6-B92A-454E-B26C-D04057C2F3C1}">
  <ds:schemaRefs>
    <ds:schemaRef ds:uri="http://schemas.microsoft.com/office/2006/metadata/properties"/>
    <ds:schemaRef ds:uri="http://schemas.microsoft.com/office/infopath/2007/PartnerControls"/>
    <ds:schemaRef ds:uri="194e5133-23c0-4b3f-b17c-41b26a63803f"/>
    <ds:schemaRef ds:uri="173eebc7-d257-4ab0-80dd-e184daeff441"/>
  </ds:schemaRefs>
</ds:datastoreItem>
</file>

<file path=docProps/app.xml><?xml version="1.0" encoding="utf-8"?>
<Properties xmlns="http://schemas.openxmlformats.org/officeDocument/2006/extended-properties" xmlns:vt="http://schemas.openxmlformats.org/officeDocument/2006/docPropsVTypes">
  <TotalTime>754</TotalTime>
  <Words>2655</Words>
  <Application>Microsoft Office PowerPoint</Application>
  <PresentationFormat>Custom</PresentationFormat>
  <Paragraphs>264</Paragraphs>
  <Slides>46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Amatic SC Bold</vt:lpstr>
      <vt:lpstr>Muli Bold</vt:lpstr>
      <vt:lpstr>Muli Regular Bold</vt:lpstr>
      <vt:lpstr>Calibri</vt:lpstr>
      <vt:lpstr>Amatic SC</vt:lpstr>
      <vt:lpstr>Muli Regular</vt:lpstr>
      <vt:lpstr>Arial</vt:lpstr>
      <vt:lpstr>Wingdings 2</vt:lpstr>
      <vt:lpstr>Chalkboard</vt:lpstr>
      <vt:lpstr>Office Theme</vt:lpstr>
      <vt:lpstr>PowerPoint Presentation</vt:lpstr>
      <vt:lpstr>PowerPoint Presentation</vt:lpstr>
      <vt:lpstr>PowerPoint Presentation</vt:lpstr>
      <vt:lpstr>Global Perspective </vt:lpstr>
      <vt:lpstr>Global Perspective </vt:lpstr>
      <vt:lpstr>Global Citizenship </vt:lpstr>
      <vt:lpstr>Global Citizenship </vt:lpstr>
      <vt:lpstr>The Global Environment</vt:lpstr>
      <vt:lpstr>The Global Environment </vt:lpstr>
      <vt:lpstr>The Global Environment</vt:lpstr>
      <vt:lpstr>Global Food </vt:lpstr>
      <vt:lpstr>Global Food </vt:lpstr>
      <vt:lpstr>Global Population </vt:lpstr>
      <vt:lpstr>Global Population </vt:lpstr>
      <vt:lpstr>PowerPoint Presentation</vt:lpstr>
      <vt:lpstr>PowerPoint Presentation</vt:lpstr>
      <vt:lpstr>IF THE WORLD WERE 100 PEOPLE</vt:lpstr>
      <vt:lpstr>PowerPoint Presentation</vt:lpstr>
      <vt:lpstr> Debating Moots</vt:lpstr>
      <vt:lpstr>Social Responsibility</vt:lpstr>
      <vt:lpstr>Ways in which you can be more socially and environmentally responsible.</vt:lpstr>
      <vt:lpstr>Possible Activities</vt:lpstr>
      <vt:lpstr>PowerPoint Presentation</vt:lpstr>
      <vt:lpstr>Global distribution of water</vt:lpstr>
      <vt:lpstr>Water scarcity definitions</vt:lpstr>
      <vt:lpstr>Mapping of water scarcity</vt:lpstr>
      <vt:lpstr>PowerPoint Presentation</vt:lpstr>
      <vt:lpstr>Lack of Water = Lack of Education</vt:lpstr>
      <vt:lpstr>PowerPoint Presentation</vt:lpstr>
      <vt:lpstr>Climate Refugees</vt:lpstr>
      <vt:lpstr>Case Study: Bolivia</vt:lpstr>
      <vt:lpstr>If the shoe was on the other foot.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Garry McKinney</cp:lastModifiedBy>
  <cp:revision>12</cp:revision>
  <dcterms:created xsi:type="dcterms:W3CDTF">2006-08-16T00:00:00Z</dcterms:created>
  <dcterms:modified xsi:type="dcterms:W3CDTF">2024-03-27T17:19:00Z</dcterms:modified>
  <dc:identifier>DAEDc3676mY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0x01010014E80366467B8B47AEEDFC485B69C497</vt:lpwstr>
  </property>
  <property fmtid="{D5CDD505-2E9C-101B-9397-08002B2CF9AE}" pid="3" name="MediaServiceImageTags">
    <vt:lpwstr/>
  </property>
</Properties>
</file>