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3"/>
  </p:notesMasterIdLst>
  <p:sldIdLst>
    <p:sldId id="256" r:id="rId5"/>
    <p:sldId id="257"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258" r:id="rId39"/>
    <p:sldId id="259" r:id="rId40"/>
    <p:sldId id="260" r:id="rId41"/>
    <p:sldId id="261" r:id="rId42"/>
    <p:sldId id="262" r:id="rId43"/>
    <p:sldId id="263" r:id="rId44"/>
    <p:sldId id="264" r:id="rId45"/>
    <p:sldId id="265" r:id="rId46"/>
    <p:sldId id="266" r:id="rId47"/>
    <p:sldId id="267" r:id="rId48"/>
    <p:sldId id="268" r:id="rId49"/>
    <p:sldId id="269" r:id="rId50"/>
    <p:sldId id="270" r:id="rId51"/>
    <p:sldId id="271" r:id="rId52"/>
  </p:sldIdLst>
  <p:sldSz cx="18288000" cy="10287000"/>
  <p:notesSz cx="6858000" cy="9144000"/>
  <p:embeddedFontLst>
    <p:embeddedFont>
      <p:font typeface="Amatic SC" panose="00000500000000000000" pitchFamily="2" charset="-79"/>
      <p:regular r:id="rId54"/>
      <p:bold r:id="rId55"/>
    </p:embeddedFont>
    <p:embeddedFont>
      <p:font typeface="Amatic SC Bold" panose="00000800000000000000" charset="-79"/>
      <p:regular r:id="rId56"/>
    </p:embeddedFont>
    <p:embeddedFont>
      <p:font typeface="Muli Bold" panose="020B0604020202020204" charset="0"/>
      <p:regular r:id="rId57"/>
    </p:embeddedFont>
    <p:embeddedFont>
      <p:font typeface="Muli Regular"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9F1A0A-FF24-43E6-93C7-C42583D65A3E}" v="5" dt="2024-03-28T08:35:30.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04" autoAdjust="0"/>
    <p:restoredTop sz="89419" autoAdjust="0"/>
  </p:normalViewPr>
  <p:slideViewPr>
    <p:cSldViewPr>
      <p:cViewPr varScale="1">
        <p:scale>
          <a:sx n="49" d="100"/>
          <a:sy n="49" d="100"/>
        </p:scale>
        <p:origin x="1469"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ry McKinney" userId="9a14950c-3ff3-4259-b89c-d49d926ccf23" providerId="ADAL" clId="{999F1A0A-FF24-43E6-93C7-C42583D65A3E}"/>
    <pc:docChg chg="undo custSel modSld">
      <pc:chgData name="Garry McKinney" userId="9a14950c-3ff3-4259-b89c-d49d926ccf23" providerId="ADAL" clId="{999F1A0A-FF24-43E6-93C7-C42583D65A3E}" dt="2024-03-28T08:44:20.094" v="257" actId="2711"/>
      <pc:docMkLst>
        <pc:docMk/>
      </pc:docMkLst>
      <pc:sldChg chg="modSp mod">
        <pc:chgData name="Garry McKinney" userId="9a14950c-3ff3-4259-b89c-d49d926ccf23" providerId="ADAL" clId="{999F1A0A-FF24-43E6-93C7-C42583D65A3E}" dt="2024-03-28T08:37:17.946" v="113" actId="1076"/>
        <pc:sldMkLst>
          <pc:docMk/>
          <pc:sldMk cId="0" sldId="258"/>
        </pc:sldMkLst>
        <pc:spChg chg="mod">
          <ac:chgData name="Garry McKinney" userId="9a14950c-3ff3-4259-b89c-d49d926ccf23" providerId="ADAL" clId="{999F1A0A-FF24-43E6-93C7-C42583D65A3E}" dt="2024-03-28T08:37:02.350" v="109" actId="14100"/>
          <ac:spMkLst>
            <pc:docMk/>
            <pc:sldMk cId="0" sldId="258"/>
            <ac:spMk id="3" creationId="{00000000-0000-0000-0000-000000000000}"/>
          </ac:spMkLst>
        </pc:spChg>
        <pc:spChg chg="mod">
          <ac:chgData name="Garry McKinney" userId="9a14950c-3ff3-4259-b89c-d49d926ccf23" providerId="ADAL" clId="{999F1A0A-FF24-43E6-93C7-C42583D65A3E}" dt="2024-03-28T08:37:17.946" v="113" actId="1076"/>
          <ac:spMkLst>
            <pc:docMk/>
            <pc:sldMk cId="0" sldId="258"/>
            <ac:spMk id="4" creationId="{00000000-0000-0000-0000-000000000000}"/>
          </ac:spMkLst>
        </pc:spChg>
        <pc:grpChg chg="mod">
          <ac:chgData name="Garry McKinney" userId="9a14950c-3ff3-4259-b89c-d49d926ccf23" providerId="ADAL" clId="{999F1A0A-FF24-43E6-93C7-C42583D65A3E}" dt="2024-03-28T08:36:56.897" v="106" actId="14100"/>
          <ac:grpSpMkLst>
            <pc:docMk/>
            <pc:sldMk cId="0" sldId="258"/>
            <ac:grpSpMk id="2" creationId="{00000000-0000-0000-0000-000000000000}"/>
          </ac:grpSpMkLst>
        </pc:grpChg>
      </pc:sldChg>
      <pc:sldChg chg="modSp mod">
        <pc:chgData name="Garry McKinney" userId="9a14950c-3ff3-4259-b89c-d49d926ccf23" providerId="ADAL" clId="{999F1A0A-FF24-43E6-93C7-C42583D65A3E}" dt="2024-03-28T08:37:48.467" v="123" actId="403"/>
        <pc:sldMkLst>
          <pc:docMk/>
          <pc:sldMk cId="0" sldId="259"/>
        </pc:sldMkLst>
        <pc:spChg chg="mod">
          <ac:chgData name="Garry McKinney" userId="9a14950c-3ff3-4259-b89c-d49d926ccf23" providerId="ADAL" clId="{999F1A0A-FF24-43E6-93C7-C42583D65A3E}" dt="2024-03-28T08:37:35.836" v="118" actId="403"/>
          <ac:spMkLst>
            <pc:docMk/>
            <pc:sldMk cId="0" sldId="259"/>
            <ac:spMk id="7" creationId="{00000000-0000-0000-0000-000000000000}"/>
          </ac:spMkLst>
        </pc:spChg>
        <pc:spChg chg="mod">
          <ac:chgData name="Garry McKinney" userId="9a14950c-3ff3-4259-b89c-d49d926ccf23" providerId="ADAL" clId="{999F1A0A-FF24-43E6-93C7-C42583D65A3E}" dt="2024-03-28T08:37:48.467" v="123" actId="403"/>
          <ac:spMkLst>
            <pc:docMk/>
            <pc:sldMk cId="0" sldId="259"/>
            <ac:spMk id="8" creationId="{00000000-0000-0000-0000-000000000000}"/>
          </ac:spMkLst>
        </pc:spChg>
      </pc:sldChg>
      <pc:sldChg chg="modSp mod">
        <pc:chgData name="Garry McKinney" userId="9a14950c-3ff3-4259-b89c-d49d926ccf23" providerId="ADAL" clId="{999F1A0A-FF24-43E6-93C7-C42583D65A3E}" dt="2024-03-28T08:38:17.035" v="131" actId="14100"/>
        <pc:sldMkLst>
          <pc:docMk/>
          <pc:sldMk cId="0" sldId="261"/>
        </pc:sldMkLst>
        <pc:spChg chg="mod">
          <ac:chgData name="Garry McKinney" userId="9a14950c-3ff3-4259-b89c-d49d926ccf23" providerId="ADAL" clId="{999F1A0A-FF24-43E6-93C7-C42583D65A3E}" dt="2024-03-28T08:38:17.035" v="131" actId="14100"/>
          <ac:spMkLst>
            <pc:docMk/>
            <pc:sldMk cId="0" sldId="261"/>
            <ac:spMk id="8" creationId="{00000000-0000-0000-0000-000000000000}"/>
          </ac:spMkLst>
        </pc:spChg>
      </pc:sldChg>
      <pc:sldChg chg="modSp mod">
        <pc:chgData name="Garry McKinney" userId="9a14950c-3ff3-4259-b89c-d49d926ccf23" providerId="ADAL" clId="{999F1A0A-FF24-43E6-93C7-C42583D65A3E}" dt="2024-03-28T08:38:56.866" v="140" actId="403"/>
        <pc:sldMkLst>
          <pc:docMk/>
          <pc:sldMk cId="0" sldId="263"/>
        </pc:sldMkLst>
        <pc:spChg chg="mod">
          <ac:chgData name="Garry McKinney" userId="9a14950c-3ff3-4259-b89c-d49d926ccf23" providerId="ADAL" clId="{999F1A0A-FF24-43E6-93C7-C42583D65A3E}" dt="2024-03-28T08:38:56.866" v="140" actId="403"/>
          <ac:spMkLst>
            <pc:docMk/>
            <pc:sldMk cId="0" sldId="263"/>
            <ac:spMk id="5" creationId="{00000000-0000-0000-0000-000000000000}"/>
          </ac:spMkLst>
        </pc:spChg>
        <pc:spChg chg="mod">
          <ac:chgData name="Garry McKinney" userId="9a14950c-3ff3-4259-b89c-d49d926ccf23" providerId="ADAL" clId="{999F1A0A-FF24-43E6-93C7-C42583D65A3E}" dt="2024-03-28T08:38:38.167" v="135" actId="14100"/>
          <ac:spMkLst>
            <pc:docMk/>
            <pc:sldMk cId="0" sldId="263"/>
            <ac:spMk id="6" creationId="{00000000-0000-0000-0000-000000000000}"/>
          </ac:spMkLst>
        </pc:spChg>
      </pc:sldChg>
      <pc:sldChg chg="modSp mod">
        <pc:chgData name="Garry McKinney" userId="9a14950c-3ff3-4259-b89c-d49d926ccf23" providerId="ADAL" clId="{999F1A0A-FF24-43E6-93C7-C42583D65A3E}" dt="2024-03-28T08:40:10.708" v="157" actId="2711"/>
        <pc:sldMkLst>
          <pc:docMk/>
          <pc:sldMk cId="0" sldId="264"/>
        </pc:sldMkLst>
        <pc:spChg chg="mod">
          <ac:chgData name="Garry McKinney" userId="9a14950c-3ff3-4259-b89c-d49d926ccf23" providerId="ADAL" clId="{999F1A0A-FF24-43E6-93C7-C42583D65A3E}" dt="2024-03-28T08:39:10.346" v="143" actId="2711"/>
          <ac:spMkLst>
            <pc:docMk/>
            <pc:sldMk cId="0" sldId="264"/>
            <ac:spMk id="3" creationId="{00000000-0000-0000-0000-000000000000}"/>
          </ac:spMkLst>
        </pc:spChg>
        <pc:spChg chg="mod">
          <ac:chgData name="Garry McKinney" userId="9a14950c-3ff3-4259-b89c-d49d926ccf23" providerId="ADAL" clId="{999F1A0A-FF24-43E6-93C7-C42583D65A3E}" dt="2024-03-28T08:39:44.869" v="151" actId="2711"/>
          <ac:spMkLst>
            <pc:docMk/>
            <pc:sldMk cId="0" sldId="264"/>
            <ac:spMk id="8" creationId="{00000000-0000-0000-0000-000000000000}"/>
          </ac:spMkLst>
        </pc:spChg>
        <pc:spChg chg="mod">
          <ac:chgData name="Garry McKinney" userId="9a14950c-3ff3-4259-b89c-d49d926ccf23" providerId="ADAL" clId="{999F1A0A-FF24-43E6-93C7-C42583D65A3E}" dt="2024-03-28T08:39:53.075" v="153" actId="2711"/>
          <ac:spMkLst>
            <pc:docMk/>
            <pc:sldMk cId="0" sldId="264"/>
            <ac:spMk id="9" creationId="{00000000-0000-0000-0000-000000000000}"/>
          </ac:spMkLst>
        </pc:spChg>
        <pc:spChg chg="mod">
          <ac:chgData name="Garry McKinney" userId="9a14950c-3ff3-4259-b89c-d49d926ccf23" providerId="ADAL" clId="{999F1A0A-FF24-43E6-93C7-C42583D65A3E}" dt="2024-03-28T08:39:22.645" v="146" actId="123"/>
          <ac:spMkLst>
            <pc:docMk/>
            <pc:sldMk cId="0" sldId="264"/>
            <ac:spMk id="12" creationId="{00000000-0000-0000-0000-000000000000}"/>
          </ac:spMkLst>
        </pc:spChg>
        <pc:spChg chg="mod">
          <ac:chgData name="Garry McKinney" userId="9a14950c-3ff3-4259-b89c-d49d926ccf23" providerId="ADAL" clId="{999F1A0A-FF24-43E6-93C7-C42583D65A3E}" dt="2024-03-28T08:39:33.611" v="148" actId="2711"/>
          <ac:spMkLst>
            <pc:docMk/>
            <pc:sldMk cId="0" sldId="264"/>
            <ac:spMk id="13" creationId="{00000000-0000-0000-0000-000000000000}"/>
          </ac:spMkLst>
        </pc:spChg>
        <pc:spChg chg="mod">
          <ac:chgData name="Garry McKinney" userId="9a14950c-3ff3-4259-b89c-d49d926ccf23" providerId="ADAL" clId="{999F1A0A-FF24-43E6-93C7-C42583D65A3E}" dt="2024-03-28T08:40:01.073" v="155" actId="2711"/>
          <ac:spMkLst>
            <pc:docMk/>
            <pc:sldMk cId="0" sldId="264"/>
            <ac:spMk id="16" creationId="{00000000-0000-0000-0000-000000000000}"/>
          </ac:spMkLst>
        </pc:spChg>
        <pc:spChg chg="mod">
          <ac:chgData name="Garry McKinney" userId="9a14950c-3ff3-4259-b89c-d49d926ccf23" providerId="ADAL" clId="{999F1A0A-FF24-43E6-93C7-C42583D65A3E}" dt="2024-03-28T08:40:10.708" v="157" actId="2711"/>
          <ac:spMkLst>
            <pc:docMk/>
            <pc:sldMk cId="0" sldId="264"/>
            <ac:spMk id="17" creationId="{00000000-0000-0000-0000-000000000000}"/>
          </ac:spMkLst>
        </pc:spChg>
      </pc:sldChg>
      <pc:sldChg chg="modSp mod">
        <pc:chgData name="Garry McKinney" userId="9a14950c-3ff3-4259-b89c-d49d926ccf23" providerId="ADAL" clId="{999F1A0A-FF24-43E6-93C7-C42583D65A3E}" dt="2024-03-28T08:40:27.272" v="162" actId="403"/>
        <pc:sldMkLst>
          <pc:docMk/>
          <pc:sldMk cId="0" sldId="265"/>
        </pc:sldMkLst>
        <pc:spChg chg="mod">
          <ac:chgData name="Garry McKinney" userId="9a14950c-3ff3-4259-b89c-d49d926ccf23" providerId="ADAL" clId="{999F1A0A-FF24-43E6-93C7-C42583D65A3E}" dt="2024-03-28T08:40:27.272" v="162" actId="403"/>
          <ac:spMkLst>
            <pc:docMk/>
            <pc:sldMk cId="0" sldId="265"/>
            <ac:spMk id="6" creationId="{00000000-0000-0000-0000-000000000000}"/>
          </ac:spMkLst>
        </pc:spChg>
      </pc:sldChg>
      <pc:sldChg chg="modSp mod">
        <pc:chgData name="Garry McKinney" userId="9a14950c-3ff3-4259-b89c-d49d926ccf23" providerId="ADAL" clId="{999F1A0A-FF24-43E6-93C7-C42583D65A3E}" dt="2024-03-28T08:40:46.469" v="168" actId="403"/>
        <pc:sldMkLst>
          <pc:docMk/>
          <pc:sldMk cId="0" sldId="266"/>
        </pc:sldMkLst>
        <pc:spChg chg="mod">
          <ac:chgData name="Garry McKinney" userId="9a14950c-3ff3-4259-b89c-d49d926ccf23" providerId="ADAL" clId="{999F1A0A-FF24-43E6-93C7-C42583D65A3E}" dt="2024-03-28T08:40:46.469" v="168" actId="403"/>
          <ac:spMkLst>
            <pc:docMk/>
            <pc:sldMk cId="0" sldId="266"/>
            <ac:spMk id="5" creationId="{00000000-0000-0000-0000-000000000000}"/>
          </ac:spMkLst>
        </pc:spChg>
        <pc:grpChg chg="mod">
          <ac:chgData name="Garry McKinney" userId="9a14950c-3ff3-4259-b89c-d49d926ccf23" providerId="ADAL" clId="{999F1A0A-FF24-43E6-93C7-C42583D65A3E}" dt="2024-03-28T08:40:33.217" v="163" actId="14100"/>
          <ac:grpSpMkLst>
            <pc:docMk/>
            <pc:sldMk cId="0" sldId="266"/>
            <ac:grpSpMk id="4" creationId="{00000000-0000-0000-0000-000000000000}"/>
          </ac:grpSpMkLst>
        </pc:grpChg>
      </pc:sldChg>
      <pc:sldChg chg="modSp mod">
        <pc:chgData name="Garry McKinney" userId="9a14950c-3ff3-4259-b89c-d49d926ccf23" providerId="ADAL" clId="{999F1A0A-FF24-43E6-93C7-C42583D65A3E}" dt="2024-03-28T08:41:39.726" v="185" actId="123"/>
        <pc:sldMkLst>
          <pc:docMk/>
          <pc:sldMk cId="0" sldId="267"/>
        </pc:sldMkLst>
        <pc:spChg chg="mod">
          <ac:chgData name="Garry McKinney" userId="9a14950c-3ff3-4259-b89c-d49d926ccf23" providerId="ADAL" clId="{999F1A0A-FF24-43E6-93C7-C42583D65A3E}" dt="2024-03-28T08:41:39.726" v="185" actId="123"/>
          <ac:spMkLst>
            <pc:docMk/>
            <pc:sldMk cId="0" sldId="267"/>
            <ac:spMk id="3" creationId="{00000000-0000-0000-0000-000000000000}"/>
          </ac:spMkLst>
        </pc:spChg>
        <pc:spChg chg="mod">
          <ac:chgData name="Garry McKinney" userId="9a14950c-3ff3-4259-b89c-d49d926ccf23" providerId="ADAL" clId="{999F1A0A-FF24-43E6-93C7-C42583D65A3E}" dt="2024-03-28T08:41:20.237" v="177" actId="2711"/>
          <ac:spMkLst>
            <pc:docMk/>
            <pc:sldMk cId="0" sldId="267"/>
            <ac:spMk id="10" creationId="{00000000-0000-0000-0000-000000000000}"/>
          </ac:spMkLst>
        </pc:spChg>
        <pc:spChg chg="mod">
          <ac:chgData name="Garry McKinney" userId="9a14950c-3ff3-4259-b89c-d49d926ccf23" providerId="ADAL" clId="{999F1A0A-FF24-43E6-93C7-C42583D65A3E}" dt="2024-03-28T08:41:29.676" v="181" actId="123"/>
          <ac:spMkLst>
            <pc:docMk/>
            <pc:sldMk cId="0" sldId="267"/>
            <ac:spMk id="11" creationId="{00000000-0000-0000-0000-000000000000}"/>
          </ac:spMkLst>
        </pc:spChg>
        <pc:spChg chg="mod">
          <ac:chgData name="Garry McKinney" userId="9a14950c-3ff3-4259-b89c-d49d926ccf23" providerId="ADAL" clId="{999F1A0A-FF24-43E6-93C7-C42583D65A3E}" dt="2024-03-28T08:41:08.613" v="173" actId="122"/>
          <ac:spMkLst>
            <pc:docMk/>
            <pc:sldMk cId="0" sldId="267"/>
            <ac:spMk id="13" creationId="{00000000-0000-0000-0000-000000000000}"/>
          </ac:spMkLst>
        </pc:spChg>
      </pc:sldChg>
      <pc:sldChg chg="delSp modSp mod">
        <pc:chgData name="Garry McKinney" userId="9a14950c-3ff3-4259-b89c-d49d926ccf23" providerId="ADAL" clId="{999F1A0A-FF24-43E6-93C7-C42583D65A3E}" dt="2024-03-28T08:43:40.277" v="247" actId="2711"/>
        <pc:sldMkLst>
          <pc:docMk/>
          <pc:sldMk cId="0" sldId="268"/>
        </pc:sldMkLst>
        <pc:spChg chg="mod">
          <ac:chgData name="Garry McKinney" userId="9a14950c-3ff3-4259-b89c-d49d926ccf23" providerId="ADAL" clId="{999F1A0A-FF24-43E6-93C7-C42583D65A3E}" dt="2024-03-28T08:41:53.175" v="188" actId="122"/>
          <ac:spMkLst>
            <pc:docMk/>
            <pc:sldMk cId="0" sldId="268"/>
            <ac:spMk id="6" creationId="{00000000-0000-0000-0000-000000000000}"/>
          </ac:spMkLst>
        </pc:spChg>
        <pc:spChg chg="mod">
          <ac:chgData name="Garry McKinney" userId="9a14950c-3ff3-4259-b89c-d49d926ccf23" providerId="ADAL" clId="{999F1A0A-FF24-43E6-93C7-C42583D65A3E}" dt="2024-03-28T08:42:01.518" v="191" actId="123"/>
          <ac:spMkLst>
            <pc:docMk/>
            <pc:sldMk cId="0" sldId="268"/>
            <ac:spMk id="7" creationId="{00000000-0000-0000-0000-000000000000}"/>
          </ac:spMkLst>
        </pc:spChg>
        <pc:spChg chg="mod topLvl">
          <ac:chgData name="Garry McKinney" userId="9a14950c-3ff3-4259-b89c-d49d926ccf23" providerId="ADAL" clId="{999F1A0A-FF24-43E6-93C7-C42583D65A3E}" dt="2024-03-28T08:43:29.872" v="244" actId="403"/>
          <ac:spMkLst>
            <pc:docMk/>
            <pc:sldMk cId="0" sldId="268"/>
            <ac:spMk id="9" creationId="{00000000-0000-0000-0000-000000000000}"/>
          </ac:spMkLst>
        </pc:spChg>
        <pc:spChg chg="del topLvl">
          <ac:chgData name="Garry McKinney" userId="9a14950c-3ff3-4259-b89c-d49d926ccf23" providerId="ADAL" clId="{999F1A0A-FF24-43E6-93C7-C42583D65A3E}" dt="2024-03-28T08:43:13.169" v="240" actId="478"/>
          <ac:spMkLst>
            <pc:docMk/>
            <pc:sldMk cId="0" sldId="268"/>
            <ac:spMk id="10" creationId="{00000000-0000-0000-0000-000000000000}"/>
          </ac:spMkLst>
        </pc:spChg>
        <pc:spChg chg="mod">
          <ac:chgData name="Garry McKinney" userId="9a14950c-3ff3-4259-b89c-d49d926ccf23" providerId="ADAL" clId="{999F1A0A-FF24-43E6-93C7-C42583D65A3E}" dt="2024-03-28T08:43:24.682" v="243" actId="122"/>
          <ac:spMkLst>
            <pc:docMk/>
            <pc:sldMk cId="0" sldId="268"/>
            <ac:spMk id="12" creationId="{00000000-0000-0000-0000-000000000000}"/>
          </ac:spMkLst>
        </pc:spChg>
        <pc:spChg chg="mod">
          <ac:chgData name="Garry McKinney" userId="9a14950c-3ff3-4259-b89c-d49d926ccf23" providerId="ADAL" clId="{999F1A0A-FF24-43E6-93C7-C42583D65A3E}" dt="2024-03-28T08:43:40.277" v="247" actId="2711"/>
          <ac:spMkLst>
            <pc:docMk/>
            <pc:sldMk cId="0" sldId="268"/>
            <ac:spMk id="13" creationId="{00000000-0000-0000-0000-000000000000}"/>
          </ac:spMkLst>
        </pc:spChg>
        <pc:spChg chg="del mod topLvl">
          <ac:chgData name="Garry McKinney" userId="9a14950c-3ff3-4259-b89c-d49d926ccf23" providerId="ADAL" clId="{999F1A0A-FF24-43E6-93C7-C42583D65A3E}" dt="2024-03-28T08:42:23.029" v="196" actId="478"/>
          <ac:spMkLst>
            <pc:docMk/>
            <pc:sldMk cId="0" sldId="268"/>
            <ac:spMk id="15" creationId="{00000000-0000-0000-0000-000000000000}"/>
          </ac:spMkLst>
        </pc:spChg>
        <pc:spChg chg="mod topLvl">
          <ac:chgData name="Garry McKinney" userId="9a14950c-3ff3-4259-b89c-d49d926ccf23" providerId="ADAL" clId="{999F1A0A-FF24-43E6-93C7-C42583D65A3E}" dt="2024-03-28T08:43:08.906" v="239" actId="2711"/>
          <ac:spMkLst>
            <pc:docMk/>
            <pc:sldMk cId="0" sldId="268"/>
            <ac:spMk id="16" creationId="{00000000-0000-0000-0000-000000000000}"/>
          </ac:spMkLst>
        </pc:spChg>
        <pc:spChg chg="del mod topLvl">
          <ac:chgData name="Garry McKinney" userId="9a14950c-3ff3-4259-b89c-d49d926ccf23" providerId="ADAL" clId="{999F1A0A-FF24-43E6-93C7-C42583D65A3E}" dt="2024-03-28T08:42:13.617" v="194" actId="478"/>
          <ac:spMkLst>
            <pc:docMk/>
            <pc:sldMk cId="0" sldId="268"/>
            <ac:spMk id="18" creationId="{00000000-0000-0000-0000-000000000000}"/>
          </ac:spMkLst>
        </pc:spChg>
        <pc:spChg chg="del mod topLvl">
          <ac:chgData name="Garry McKinney" userId="9a14950c-3ff3-4259-b89c-d49d926ccf23" providerId="ADAL" clId="{999F1A0A-FF24-43E6-93C7-C42583D65A3E}" dt="2024-03-28T08:42:57.306" v="236" actId="478"/>
          <ac:spMkLst>
            <pc:docMk/>
            <pc:sldMk cId="0" sldId="268"/>
            <ac:spMk id="19" creationId="{00000000-0000-0000-0000-000000000000}"/>
          </ac:spMkLst>
        </pc:spChg>
        <pc:grpChg chg="del">
          <ac:chgData name="Garry McKinney" userId="9a14950c-3ff3-4259-b89c-d49d926ccf23" providerId="ADAL" clId="{999F1A0A-FF24-43E6-93C7-C42583D65A3E}" dt="2024-03-28T08:43:13.169" v="240" actId="478"/>
          <ac:grpSpMkLst>
            <pc:docMk/>
            <pc:sldMk cId="0" sldId="268"/>
            <ac:grpSpMk id="8" creationId="{00000000-0000-0000-0000-000000000000}"/>
          </ac:grpSpMkLst>
        </pc:grpChg>
        <pc:grpChg chg="del">
          <ac:chgData name="Garry McKinney" userId="9a14950c-3ff3-4259-b89c-d49d926ccf23" providerId="ADAL" clId="{999F1A0A-FF24-43E6-93C7-C42583D65A3E}" dt="2024-03-28T08:42:23.029" v="196" actId="478"/>
          <ac:grpSpMkLst>
            <pc:docMk/>
            <pc:sldMk cId="0" sldId="268"/>
            <ac:grpSpMk id="14" creationId="{00000000-0000-0000-0000-000000000000}"/>
          </ac:grpSpMkLst>
        </pc:grpChg>
        <pc:grpChg chg="del">
          <ac:chgData name="Garry McKinney" userId="9a14950c-3ff3-4259-b89c-d49d926ccf23" providerId="ADAL" clId="{999F1A0A-FF24-43E6-93C7-C42583D65A3E}" dt="2024-03-28T08:42:13.617" v="194" actId="478"/>
          <ac:grpSpMkLst>
            <pc:docMk/>
            <pc:sldMk cId="0" sldId="268"/>
            <ac:grpSpMk id="17" creationId="{00000000-0000-0000-0000-000000000000}"/>
          </ac:grpSpMkLst>
        </pc:grpChg>
      </pc:sldChg>
      <pc:sldChg chg="modSp mod">
        <pc:chgData name="Garry McKinney" userId="9a14950c-3ff3-4259-b89c-d49d926ccf23" providerId="ADAL" clId="{999F1A0A-FF24-43E6-93C7-C42583D65A3E}" dt="2024-03-28T08:43:55.508" v="251" actId="403"/>
        <pc:sldMkLst>
          <pc:docMk/>
          <pc:sldMk cId="0" sldId="269"/>
        </pc:sldMkLst>
        <pc:spChg chg="mod">
          <ac:chgData name="Garry McKinney" userId="9a14950c-3ff3-4259-b89c-d49d926ccf23" providerId="ADAL" clId="{999F1A0A-FF24-43E6-93C7-C42583D65A3E}" dt="2024-03-28T08:43:55.508" v="251" actId="403"/>
          <ac:spMkLst>
            <pc:docMk/>
            <pc:sldMk cId="0" sldId="269"/>
            <ac:spMk id="4" creationId="{00000000-0000-0000-0000-000000000000}"/>
          </ac:spMkLst>
        </pc:spChg>
      </pc:sldChg>
      <pc:sldChg chg="modSp mod">
        <pc:chgData name="Garry McKinney" userId="9a14950c-3ff3-4259-b89c-d49d926ccf23" providerId="ADAL" clId="{999F1A0A-FF24-43E6-93C7-C42583D65A3E}" dt="2024-03-28T08:44:10.282" v="255" actId="122"/>
        <pc:sldMkLst>
          <pc:docMk/>
          <pc:sldMk cId="0" sldId="270"/>
        </pc:sldMkLst>
        <pc:spChg chg="mod">
          <ac:chgData name="Garry McKinney" userId="9a14950c-3ff3-4259-b89c-d49d926ccf23" providerId="ADAL" clId="{999F1A0A-FF24-43E6-93C7-C42583D65A3E}" dt="2024-03-28T08:44:10.282" v="255" actId="122"/>
          <ac:spMkLst>
            <pc:docMk/>
            <pc:sldMk cId="0" sldId="270"/>
            <ac:spMk id="29" creationId="{00000000-0000-0000-0000-000000000000}"/>
          </ac:spMkLst>
        </pc:spChg>
      </pc:sldChg>
      <pc:sldChg chg="modSp mod">
        <pc:chgData name="Garry McKinney" userId="9a14950c-3ff3-4259-b89c-d49d926ccf23" providerId="ADAL" clId="{999F1A0A-FF24-43E6-93C7-C42583D65A3E}" dt="2024-03-28T08:44:20.094" v="257" actId="2711"/>
        <pc:sldMkLst>
          <pc:docMk/>
          <pc:sldMk cId="0" sldId="271"/>
        </pc:sldMkLst>
        <pc:spChg chg="mod">
          <ac:chgData name="Garry McKinney" userId="9a14950c-3ff3-4259-b89c-d49d926ccf23" providerId="ADAL" clId="{999F1A0A-FF24-43E6-93C7-C42583D65A3E}" dt="2024-03-28T08:44:20.094" v="257" actId="2711"/>
          <ac:spMkLst>
            <pc:docMk/>
            <pc:sldMk cId="0" sldId="271"/>
            <ac:spMk id="4" creationId="{00000000-0000-0000-0000-000000000000}"/>
          </ac:spMkLst>
        </pc:spChg>
      </pc:sldChg>
      <pc:sldChg chg="addSp modSp mod">
        <pc:chgData name="Garry McKinney" userId="9a14950c-3ff3-4259-b89c-d49d926ccf23" providerId="ADAL" clId="{999F1A0A-FF24-43E6-93C7-C42583D65A3E}" dt="2024-03-28T06:51:15.801" v="3" actId="14100"/>
        <pc:sldMkLst>
          <pc:docMk/>
          <pc:sldMk cId="2923318979" sldId="304"/>
        </pc:sldMkLst>
        <pc:picChg chg="add mod">
          <ac:chgData name="Garry McKinney" userId="9a14950c-3ff3-4259-b89c-d49d926ccf23" providerId="ADAL" clId="{999F1A0A-FF24-43E6-93C7-C42583D65A3E}" dt="2024-03-28T06:51:15.801" v="3" actId="14100"/>
          <ac:picMkLst>
            <pc:docMk/>
            <pc:sldMk cId="2923318979" sldId="304"/>
            <ac:picMk id="2" creationId="{D5E28C10-E07B-CA08-231D-4A4C4EC6D185}"/>
          </ac:picMkLst>
        </pc:picChg>
      </pc:sldChg>
      <pc:sldChg chg="modSp mod">
        <pc:chgData name="Garry McKinney" userId="9a14950c-3ff3-4259-b89c-d49d926ccf23" providerId="ADAL" clId="{999F1A0A-FF24-43E6-93C7-C42583D65A3E}" dt="2024-03-28T06:51:42.468" v="11" actId="14100"/>
        <pc:sldMkLst>
          <pc:docMk/>
          <pc:sldMk cId="2296158419" sldId="305"/>
        </pc:sldMkLst>
        <pc:spChg chg="mod">
          <ac:chgData name="Garry McKinney" userId="9a14950c-3ff3-4259-b89c-d49d926ccf23" providerId="ADAL" clId="{999F1A0A-FF24-43E6-93C7-C42583D65A3E}" dt="2024-03-28T06:51:42.468" v="11" actId="14100"/>
          <ac:spMkLst>
            <pc:docMk/>
            <pc:sldMk cId="2296158419" sldId="305"/>
            <ac:spMk id="3" creationId="{00000000-0000-0000-0000-000000000000}"/>
          </ac:spMkLst>
        </pc:spChg>
      </pc:sldChg>
      <pc:sldChg chg="modSp mod">
        <pc:chgData name="Garry McKinney" userId="9a14950c-3ff3-4259-b89c-d49d926ccf23" providerId="ADAL" clId="{999F1A0A-FF24-43E6-93C7-C42583D65A3E}" dt="2024-03-28T06:51:53.126" v="12" actId="123"/>
        <pc:sldMkLst>
          <pc:docMk/>
          <pc:sldMk cId="4086152654" sldId="307"/>
        </pc:sldMkLst>
        <pc:spChg chg="mod">
          <ac:chgData name="Garry McKinney" userId="9a14950c-3ff3-4259-b89c-d49d926ccf23" providerId="ADAL" clId="{999F1A0A-FF24-43E6-93C7-C42583D65A3E}" dt="2024-03-28T06:51:53.126" v="12" actId="123"/>
          <ac:spMkLst>
            <pc:docMk/>
            <pc:sldMk cId="4086152654" sldId="307"/>
            <ac:spMk id="4" creationId="{06EE57EB-D426-4253-9E62-45B124B79BE5}"/>
          </ac:spMkLst>
        </pc:spChg>
      </pc:sldChg>
      <pc:sldChg chg="modSp mod">
        <pc:chgData name="Garry McKinney" userId="9a14950c-3ff3-4259-b89c-d49d926ccf23" providerId="ADAL" clId="{999F1A0A-FF24-43E6-93C7-C42583D65A3E}" dt="2024-03-28T06:52:27.770" v="15" actId="20577"/>
        <pc:sldMkLst>
          <pc:docMk/>
          <pc:sldMk cId="2975669290" sldId="309"/>
        </pc:sldMkLst>
        <pc:spChg chg="mod">
          <ac:chgData name="Garry McKinney" userId="9a14950c-3ff3-4259-b89c-d49d926ccf23" providerId="ADAL" clId="{999F1A0A-FF24-43E6-93C7-C42583D65A3E}" dt="2024-03-28T06:52:27.770" v="15" actId="20577"/>
          <ac:spMkLst>
            <pc:docMk/>
            <pc:sldMk cId="2975669290" sldId="309"/>
            <ac:spMk id="3" creationId="{BD923F26-6EF1-4820-B1FD-F6BAB4963AB3}"/>
          </ac:spMkLst>
        </pc:spChg>
      </pc:sldChg>
      <pc:sldChg chg="modSp mod">
        <pc:chgData name="Garry McKinney" userId="9a14950c-3ff3-4259-b89c-d49d926ccf23" providerId="ADAL" clId="{999F1A0A-FF24-43E6-93C7-C42583D65A3E}" dt="2024-03-28T06:52:48.344" v="19" actId="20577"/>
        <pc:sldMkLst>
          <pc:docMk/>
          <pc:sldMk cId="2142003756" sldId="311"/>
        </pc:sldMkLst>
        <pc:spChg chg="mod">
          <ac:chgData name="Garry McKinney" userId="9a14950c-3ff3-4259-b89c-d49d926ccf23" providerId="ADAL" clId="{999F1A0A-FF24-43E6-93C7-C42583D65A3E}" dt="2024-03-28T06:52:48.344" v="19" actId="20577"/>
          <ac:spMkLst>
            <pc:docMk/>
            <pc:sldMk cId="2142003756" sldId="311"/>
            <ac:spMk id="4" creationId="{EDABAF2D-CEB9-48F1-A050-1E0A5D130644}"/>
          </ac:spMkLst>
        </pc:spChg>
      </pc:sldChg>
      <pc:sldChg chg="modSp mod">
        <pc:chgData name="Garry McKinney" userId="9a14950c-3ff3-4259-b89c-d49d926ccf23" providerId="ADAL" clId="{999F1A0A-FF24-43E6-93C7-C42583D65A3E}" dt="2024-03-28T06:52:55.524" v="20" actId="123"/>
        <pc:sldMkLst>
          <pc:docMk/>
          <pc:sldMk cId="2644595034" sldId="312"/>
        </pc:sldMkLst>
        <pc:spChg chg="mod">
          <ac:chgData name="Garry McKinney" userId="9a14950c-3ff3-4259-b89c-d49d926ccf23" providerId="ADAL" clId="{999F1A0A-FF24-43E6-93C7-C42583D65A3E}" dt="2024-03-28T06:52:55.524" v="20" actId="123"/>
          <ac:spMkLst>
            <pc:docMk/>
            <pc:sldMk cId="2644595034" sldId="312"/>
            <ac:spMk id="3" creationId="{8237E495-0E0F-4151-A5D7-AA8FD06260D1}"/>
          </ac:spMkLst>
        </pc:spChg>
      </pc:sldChg>
      <pc:sldChg chg="modSp mod">
        <pc:chgData name="Garry McKinney" userId="9a14950c-3ff3-4259-b89c-d49d926ccf23" providerId="ADAL" clId="{999F1A0A-FF24-43E6-93C7-C42583D65A3E}" dt="2024-03-28T06:53:17.303" v="26" actId="14100"/>
        <pc:sldMkLst>
          <pc:docMk/>
          <pc:sldMk cId="4281104979" sldId="314"/>
        </pc:sldMkLst>
        <pc:spChg chg="mod">
          <ac:chgData name="Garry McKinney" userId="9a14950c-3ff3-4259-b89c-d49d926ccf23" providerId="ADAL" clId="{999F1A0A-FF24-43E6-93C7-C42583D65A3E}" dt="2024-03-28T06:53:17.303" v="26" actId="14100"/>
          <ac:spMkLst>
            <pc:docMk/>
            <pc:sldMk cId="4281104979" sldId="314"/>
            <ac:spMk id="4" creationId="{2275CC19-5AB2-421F-9778-854A0A1855C4}"/>
          </ac:spMkLst>
        </pc:spChg>
      </pc:sldChg>
      <pc:sldChg chg="modSp mod">
        <pc:chgData name="Garry McKinney" userId="9a14950c-3ff3-4259-b89c-d49d926ccf23" providerId="ADAL" clId="{999F1A0A-FF24-43E6-93C7-C42583D65A3E}" dt="2024-03-28T06:54:00.374" v="37" actId="20577"/>
        <pc:sldMkLst>
          <pc:docMk/>
          <pc:sldMk cId="2208974160" sldId="316"/>
        </pc:sldMkLst>
        <pc:spChg chg="mod">
          <ac:chgData name="Garry McKinney" userId="9a14950c-3ff3-4259-b89c-d49d926ccf23" providerId="ADAL" clId="{999F1A0A-FF24-43E6-93C7-C42583D65A3E}" dt="2024-03-28T06:54:00.374" v="37" actId="20577"/>
          <ac:spMkLst>
            <pc:docMk/>
            <pc:sldMk cId="2208974160" sldId="316"/>
            <ac:spMk id="4" creationId="{013999A6-08B9-40B4-9957-82EA753F8C5F}"/>
          </ac:spMkLst>
        </pc:spChg>
        <pc:picChg chg="mod">
          <ac:chgData name="Garry McKinney" userId="9a14950c-3ff3-4259-b89c-d49d926ccf23" providerId="ADAL" clId="{999F1A0A-FF24-43E6-93C7-C42583D65A3E}" dt="2024-03-28T06:53:37.576" v="29" actId="14100"/>
          <ac:picMkLst>
            <pc:docMk/>
            <pc:sldMk cId="2208974160" sldId="316"/>
            <ac:picMk id="7" creationId="{0FC85DA9-D4DF-4AD0-A802-F58C5BD65686}"/>
          </ac:picMkLst>
        </pc:picChg>
      </pc:sldChg>
      <pc:sldChg chg="modSp mod">
        <pc:chgData name="Garry McKinney" userId="9a14950c-3ff3-4259-b89c-d49d926ccf23" providerId="ADAL" clId="{999F1A0A-FF24-43E6-93C7-C42583D65A3E}" dt="2024-03-28T06:54:37.778" v="41" actId="20577"/>
        <pc:sldMkLst>
          <pc:docMk/>
          <pc:sldMk cId="3907975418" sldId="319"/>
        </pc:sldMkLst>
        <pc:spChg chg="mod">
          <ac:chgData name="Garry McKinney" userId="9a14950c-3ff3-4259-b89c-d49d926ccf23" providerId="ADAL" clId="{999F1A0A-FF24-43E6-93C7-C42583D65A3E}" dt="2024-03-28T06:54:25.562" v="38" actId="123"/>
          <ac:spMkLst>
            <pc:docMk/>
            <pc:sldMk cId="3907975418" sldId="319"/>
            <ac:spMk id="4" creationId="{00000000-0000-0000-0000-000000000000}"/>
          </ac:spMkLst>
        </pc:spChg>
        <pc:spChg chg="mod">
          <ac:chgData name="Garry McKinney" userId="9a14950c-3ff3-4259-b89c-d49d926ccf23" providerId="ADAL" clId="{999F1A0A-FF24-43E6-93C7-C42583D65A3E}" dt="2024-03-28T06:54:37.778" v="41" actId="20577"/>
          <ac:spMkLst>
            <pc:docMk/>
            <pc:sldMk cId="3907975418" sldId="319"/>
            <ac:spMk id="5" creationId="{00000000-0000-0000-0000-000000000000}"/>
          </ac:spMkLst>
        </pc:spChg>
      </pc:sldChg>
      <pc:sldChg chg="modSp mod">
        <pc:chgData name="Garry McKinney" userId="9a14950c-3ff3-4259-b89c-d49d926ccf23" providerId="ADAL" clId="{999F1A0A-FF24-43E6-93C7-C42583D65A3E}" dt="2024-03-28T06:54:46.310" v="42" actId="123"/>
        <pc:sldMkLst>
          <pc:docMk/>
          <pc:sldMk cId="233779729" sldId="320"/>
        </pc:sldMkLst>
        <pc:spChg chg="mod">
          <ac:chgData name="Garry McKinney" userId="9a14950c-3ff3-4259-b89c-d49d926ccf23" providerId="ADAL" clId="{999F1A0A-FF24-43E6-93C7-C42583D65A3E}" dt="2024-03-28T06:54:46.310" v="42" actId="123"/>
          <ac:spMkLst>
            <pc:docMk/>
            <pc:sldMk cId="233779729" sldId="320"/>
            <ac:spMk id="20483" creationId="{00000000-0000-0000-0000-000000000000}"/>
          </ac:spMkLst>
        </pc:spChg>
      </pc:sldChg>
      <pc:sldChg chg="modSp mod">
        <pc:chgData name="Garry McKinney" userId="9a14950c-3ff3-4259-b89c-d49d926ccf23" providerId="ADAL" clId="{999F1A0A-FF24-43E6-93C7-C42583D65A3E}" dt="2024-03-28T06:59:57.571" v="48" actId="20577"/>
        <pc:sldMkLst>
          <pc:docMk/>
          <pc:sldMk cId="70831779" sldId="324"/>
        </pc:sldMkLst>
        <pc:spChg chg="mod">
          <ac:chgData name="Garry McKinney" userId="9a14950c-3ff3-4259-b89c-d49d926ccf23" providerId="ADAL" clId="{999F1A0A-FF24-43E6-93C7-C42583D65A3E}" dt="2024-03-28T06:59:57.571" v="48" actId="20577"/>
          <ac:spMkLst>
            <pc:docMk/>
            <pc:sldMk cId="70831779" sldId="324"/>
            <ac:spMk id="2" creationId="{00000000-0000-0000-0000-000000000000}"/>
          </ac:spMkLst>
        </pc:spChg>
      </pc:sldChg>
      <pc:sldChg chg="modSp mod">
        <pc:chgData name="Garry McKinney" userId="9a14950c-3ff3-4259-b89c-d49d926ccf23" providerId="ADAL" clId="{999F1A0A-FF24-43E6-93C7-C42583D65A3E}" dt="2024-03-28T07:00:16.029" v="59" actId="27636"/>
        <pc:sldMkLst>
          <pc:docMk/>
          <pc:sldMk cId="2147438547" sldId="325"/>
        </pc:sldMkLst>
        <pc:spChg chg="mod">
          <ac:chgData name="Garry McKinney" userId="9a14950c-3ff3-4259-b89c-d49d926ccf23" providerId="ADAL" clId="{999F1A0A-FF24-43E6-93C7-C42583D65A3E}" dt="2024-03-28T07:00:16.029" v="59" actId="27636"/>
          <ac:spMkLst>
            <pc:docMk/>
            <pc:sldMk cId="2147438547" sldId="325"/>
            <ac:spMk id="3" creationId="{00000000-0000-0000-0000-000000000000}"/>
          </ac:spMkLst>
        </pc:spChg>
      </pc:sldChg>
      <pc:sldChg chg="modSp mod">
        <pc:chgData name="Garry McKinney" userId="9a14950c-3ff3-4259-b89c-d49d926ccf23" providerId="ADAL" clId="{999F1A0A-FF24-43E6-93C7-C42583D65A3E}" dt="2024-03-28T08:34:11.005" v="60" actId="123"/>
        <pc:sldMkLst>
          <pc:docMk/>
          <pc:sldMk cId="3422291096" sldId="326"/>
        </pc:sldMkLst>
        <pc:spChg chg="mod">
          <ac:chgData name="Garry McKinney" userId="9a14950c-3ff3-4259-b89c-d49d926ccf23" providerId="ADAL" clId="{999F1A0A-FF24-43E6-93C7-C42583D65A3E}" dt="2024-03-28T08:34:11.005" v="60" actId="123"/>
          <ac:spMkLst>
            <pc:docMk/>
            <pc:sldMk cId="3422291096" sldId="326"/>
            <ac:spMk id="3" creationId="{00000000-0000-0000-0000-000000000000}"/>
          </ac:spMkLst>
        </pc:spChg>
      </pc:sldChg>
      <pc:sldChg chg="modSp mod">
        <pc:chgData name="Garry McKinney" userId="9a14950c-3ff3-4259-b89c-d49d926ccf23" providerId="ADAL" clId="{999F1A0A-FF24-43E6-93C7-C42583D65A3E}" dt="2024-03-28T08:34:19.741" v="61" actId="403"/>
        <pc:sldMkLst>
          <pc:docMk/>
          <pc:sldMk cId="2667895270" sldId="328"/>
        </pc:sldMkLst>
        <pc:spChg chg="mod">
          <ac:chgData name="Garry McKinney" userId="9a14950c-3ff3-4259-b89c-d49d926ccf23" providerId="ADAL" clId="{999F1A0A-FF24-43E6-93C7-C42583D65A3E}" dt="2024-03-28T08:34:19.741" v="61" actId="403"/>
          <ac:spMkLst>
            <pc:docMk/>
            <pc:sldMk cId="2667895270" sldId="328"/>
            <ac:spMk id="3" creationId="{C50503B4-5813-D14E-9343-8C539FCD0287}"/>
          </ac:spMkLst>
        </pc:spChg>
      </pc:sldChg>
      <pc:sldChg chg="modSp mod">
        <pc:chgData name="Garry McKinney" userId="9a14950c-3ff3-4259-b89c-d49d926ccf23" providerId="ADAL" clId="{999F1A0A-FF24-43E6-93C7-C42583D65A3E}" dt="2024-03-28T08:34:31.761" v="65" actId="123"/>
        <pc:sldMkLst>
          <pc:docMk/>
          <pc:sldMk cId="4112449284" sldId="329"/>
        </pc:sldMkLst>
        <pc:spChg chg="mod">
          <ac:chgData name="Garry McKinney" userId="9a14950c-3ff3-4259-b89c-d49d926ccf23" providerId="ADAL" clId="{999F1A0A-FF24-43E6-93C7-C42583D65A3E}" dt="2024-03-28T08:34:31.761" v="65" actId="123"/>
          <ac:spMkLst>
            <pc:docMk/>
            <pc:sldMk cId="4112449284" sldId="329"/>
            <ac:spMk id="3" creationId="{E7B65AD4-3C92-A643-8DAE-D9E6190EDFDB}"/>
          </ac:spMkLst>
        </pc:spChg>
      </pc:sldChg>
      <pc:sldChg chg="modSp mod">
        <pc:chgData name="Garry McKinney" userId="9a14950c-3ff3-4259-b89c-d49d926ccf23" providerId="ADAL" clId="{999F1A0A-FF24-43E6-93C7-C42583D65A3E}" dt="2024-03-28T08:34:43.090" v="69" actId="403"/>
        <pc:sldMkLst>
          <pc:docMk/>
          <pc:sldMk cId="527479754" sldId="330"/>
        </pc:sldMkLst>
        <pc:spChg chg="mod">
          <ac:chgData name="Garry McKinney" userId="9a14950c-3ff3-4259-b89c-d49d926ccf23" providerId="ADAL" clId="{999F1A0A-FF24-43E6-93C7-C42583D65A3E}" dt="2024-03-28T08:34:43.090" v="69" actId="403"/>
          <ac:spMkLst>
            <pc:docMk/>
            <pc:sldMk cId="527479754" sldId="330"/>
            <ac:spMk id="2" creationId="{1B137E99-3BB2-7043-B0F7-EE5C20E5BA33}"/>
          </ac:spMkLst>
        </pc:spChg>
        <pc:spChg chg="mod">
          <ac:chgData name="Garry McKinney" userId="9a14950c-3ff3-4259-b89c-d49d926ccf23" providerId="ADAL" clId="{999F1A0A-FF24-43E6-93C7-C42583D65A3E}" dt="2024-03-28T08:34:37.926" v="67" actId="403"/>
          <ac:spMkLst>
            <pc:docMk/>
            <pc:sldMk cId="527479754" sldId="330"/>
            <ac:spMk id="3" creationId="{9C778F9D-EA87-7448-B043-649FF23D245F}"/>
          </ac:spMkLst>
        </pc:spChg>
      </pc:sldChg>
      <pc:sldChg chg="addSp modSp mod">
        <pc:chgData name="Garry McKinney" userId="9a14950c-3ff3-4259-b89c-d49d926ccf23" providerId="ADAL" clId="{999F1A0A-FF24-43E6-93C7-C42583D65A3E}" dt="2024-03-28T08:35:30.776" v="81" actId="14100"/>
        <pc:sldMkLst>
          <pc:docMk/>
          <pc:sldMk cId="3923864734" sldId="331"/>
        </pc:sldMkLst>
        <pc:spChg chg="mod">
          <ac:chgData name="Garry McKinney" userId="9a14950c-3ff3-4259-b89c-d49d926ccf23" providerId="ADAL" clId="{999F1A0A-FF24-43E6-93C7-C42583D65A3E}" dt="2024-03-28T08:34:56.162" v="77" actId="27636"/>
          <ac:spMkLst>
            <pc:docMk/>
            <pc:sldMk cId="3923864734" sldId="331"/>
            <ac:spMk id="3" creationId="{48BB8C46-3FA4-4742-B8B7-CD3DCFF43915}"/>
          </ac:spMkLst>
        </pc:spChg>
        <pc:picChg chg="add mod">
          <ac:chgData name="Garry McKinney" userId="9a14950c-3ff3-4259-b89c-d49d926ccf23" providerId="ADAL" clId="{999F1A0A-FF24-43E6-93C7-C42583D65A3E}" dt="2024-03-28T08:35:30.776" v="81" actId="14100"/>
          <ac:picMkLst>
            <pc:docMk/>
            <pc:sldMk cId="3923864734" sldId="331"/>
            <ac:picMk id="1026" creationId="{5B11D3A0-8FC6-5090-1A2E-1489DCB11DBB}"/>
          </ac:picMkLst>
        </pc:picChg>
      </pc:sldChg>
      <pc:sldChg chg="modSp mod">
        <pc:chgData name="Garry McKinney" userId="9a14950c-3ff3-4259-b89c-d49d926ccf23" providerId="ADAL" clId="{999F1A0A-FF24-43E6-93C7-C42583D65A3E}" dt="2024-03-28T08:35:56.129" v="88" actId="20577"/>
        <pc:sldMkLst>
          <pc:docMk/>
          <pc:sldMk cId="2223024324" sldId="333"/>
        </pc:sldMkLst>
        <pc:spChg chg="mod">
          <ac:chgData name="Garry McKinney" userId="9a14950c-3ff3-4259-b89c-d49d926ccf23" providerId="ADAL" clId="{999F1A0A-FF24-43E6-93C7-C42583D65A3E}" dt="2024-03-28T08:35:56.129" v="88" actId="20577"/>
          <ac:spMkLst>
            <pc:docMk/>
            <pc:sldMk cId="2223024324" sldId="333"/>
            <ac:spMk id="3" creationId="{03F27ED7-325B-0443-A99A-CD6A9CC9918F}"/>
          </ac:spMkLst>
        </pc:spChg>
      </pc:sldChg>
      <pc:sldChg chg="modSp mod">
        <pc:chgData name="Garry McKinney" userId="9a14950c-3ff3-4259-b89c-d49d926ccf23" providerId="ADAL" clId="{999F1A0A-FF24-43E6-93C7-C42583D65A3E}" dt="2024-03-28T08:36:29.622" v="101" actId="1076"/>
        <pc:sldMkLst>
          <pc:docMk/>
          <pc:sldMk cId="3081688648" sldId="334"/>
        </pc:sldMkLst>
        <pc:spChg chg="mod">
          <ac:chgData name="Garry McKinney" userId="9a14950c-3ff3-4259-b89c-d49d926ccf23" providerId="ADAL" clId="{999F1A0A-FF24-43E6-93C7-C42583D65A3E}" dt="2024-03-28T08:36:29.622" v="101" actId="1076"/>
          <ac:spMkLst>
            <pc:docMk/>
            <pc:sldMk cId="3081688648" sldId="334"/>
            <ac:spMk id="3" creationId="{D16AE19F-80A0-6041-BF88-FCC74A5D172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503F0D-8809-4B01-AC74-4C56DE0E443E}"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US"/>
        </a:p>
      </dgm:t>
    </dgm:pt>
    <dgm:pt modelId="{CDD8E164-F1F0-4F87-A37E-500D12B5BE5E}">
      <dgm:prSet phldrT="[Text]"/>
      <dgm:spPr/>
      <dgm:t>
        <a:bodyPr/>
        <a:lstStyle/>
        <a:p>
          <a:r>
            <a:rPr lang="en-US" dirty="0">
              <a:latin typeface="Amatic SC Bold" panose="020B0604020202020204" charset="-79"/>
              <a:cs typeface="Amatic SC Bold" panose="020B0604020202020204" charset="-79"/>
            </a:rPr>
            <a:t>Source of income</a:t>
          </a:r>
        </a:p>
      </dgm:t>
    </dgm:pt>
    <dgm:pt modelId="{1900930C-1488-48CE-8F06-30F0FA1278F5}" type="parTrans" cxnId="{FD1E58E9-3155-4FCF-A658-A0CE8F72476B}">
      <dgm:prSet/>
      <dgm:spPr/>
      <dgm:t>
        <a:bodyPr/>
        <a:lstStyle/>
        <a:p>
          <a:endParaRPr lang="en-US"/>
        </a:p>
      </dgm:t>
    </dgm:pt>
    <dgm:pt modelId="{2E87EE5B-397B-4267-A7E5-42B263E46AAD}" type="sibTrans" cxnId="{FD1E58E9-3155-4FCF-A658-A0CE8F72476B}">
      <dgm:prSet/>
      <dgm:spPr/>
      <dgm:t>
        <a:bodyPr/>
        <a:lstStyle/>
        <a:p>
          <a:endParaRPr lang="en-US"/>
        </a:p>
      </dgm:t>
    </dgm:pt>
    <dgm:pt modelId="{2056CB06-748E-462D-B8F6-B21F1BF49426}">
      <dgm:prSet phldrT="[Text]" custT="1"/>
      <dgm:spPr>
        <a:solidFill>
          <a:srgbClr val="FF7C80"/>
        </a:solidFill>
      </dgm:spPr>
      <dgm:t>
        <a:bodyPr/>
        <a:lstStyle/>
        <a:p>
          <a:r>
            <a:rPr lang="en-GB" sz="1600" dirty="0">
              <a:latin typeface="Amatic SC Bold" panose="020B0604020202020204" charset="-79"/>
              <a:cs typeface="Amatic SC Bold" panose="020B0604020202020204" charset="-79"/>
            </a:rPr>
            <a:t>EMA – Education Maintenance Allowance</a:t>
          </a:r>
          <a:endParaRPr lang="en-US" sz="1600" dirty="0">
            <a:latin typeface="Amatic SC Bold" panose="020B0604020202020204" charset="-79"/>
            <a:cs typeface="Amatic SC Bold" panose="020B0604020202020204" charset="-79"/>
          </a:endParaRPr>
        </a:p>
      </dgm:t>
    </dgm:pt>
    <dgm:pt modelId="{9A287798-C3B0-4D67-943F-FAC54B7F463C}" type="parTrans" cxnId="{3BA5AEAE-9980-4902-9AF6-1B062FA0E01D}">
      <dgm:prSet/>
      <dgm:spPr>
        <a:solidFill>
          <a:srgbClr val="FF7C80"/>
        </a:solidFill>
      </dgm:spPr>
      <dgm:t>
        <a:bodyPr/>
        <a:lstStyle/>
        <a:p>
          <a:endParaRPr lang="en-US"/>
        </a:p>
      </dgm:t>
    </dgm:pt>
    <dgm:pt modelId="{4CD3B787-C8AF-46F4-A76B-ACBE824E4149}" type="sibTrans" cxnId="{3BA5AEAE-9980-4902-9AF6-1B062FA0E01D}">
      <dgm:prSet/>
      <dgm:spPr/>
      <dgm:t>
        <a:bodyPr/>
        <a:lstStyle/>
        <a:p>
          <a:endParaRPr lang="en-US"/>
        </a:p>
      </dgm:t>
    </dgm:pt>
    <dgm:pt modelId="{26E404D4-A482-4AF4-A00E-620FA05F2A09}">
      <dgm:prSet phldrT="[Text]" custT="1"/>
      <dgm:spPr>
        <a:solidFill>
          <a:srgbClr val="CC66FF"/>
        </a:solidFill>
      </dgm:spPr>
      <dgm:t>
        <a:bodyPr/>
        <a:lstStyle/>
        <a:p>
          <a:r>
            <a:rPr lang="en-GB" sz="1800" dirty="0">
              <a:latin typeface="Amatic SC Bold" panose="020B0604020202020204" charset="-79"/>
              <a:cs typeface="Amatic SC Bold" panose="020B0604020202020204" charset="-79"/>
            </a:rPr>
            <a:t>Part time job e.g. local shop, babysitting</a:t>
          </a:r>
          <a:endParaRPr lang="en-US" sz="1800" dirty="0">
            <a:latin typeface="Amatic SC Bold" panose="020B0604020202020204" charset="-79"/>
            <a:cs typeface="Amatic SC Bold" panose="020B0604020202020204" charset="-79"/>
          </a:endParaRPr>
        </a:p>
      </dgm:t>
    </dgm:pt>
    <dgm:pt modelId="{4E696223-7B84-4279-92D7-0FB2BE37D32D}" type="parTrans" cxnId="{F712B7B1-D296-4BF0-8FD8-1B9698755361}">
      <dgm:prSet/>
      <dgm:spPr>
        <a:solidFill>
          <a:srgbClr val="CC66FF"/>
        </a:solidFill>
      </dgm:spPr>
      <dgm:t>
        <a:bodyPr/>
        <a:lstStyle/>
        <a:p>
          <a:endParaRPr lang="en-US"/>
        </a:p>
      </dgm:t>
    </dgm:pt>
    <dgm:pt modelId="{9367C3CB-F21A-4B64-A9B6-F4CE0D7F8496}" type="sibTrans" cxnId="{F712B7B1-D296-4BF0-8FD8-1B9698755361}">
      <dgm:prSet/>
      <dgm:spPr/>
      <dgm:t>
        <a:bodyPr/>
        <a:lstStyle/>
        <a:p>
          <a:endParaRPr lang="en-US"/>
        </a:p>
      </dgm:t>
    </dgm:pt>
    <dgm:pt modelId="{C1C23970-FD92-46AE-A04C-692FCB0DBAC4}">
      <dgm:prSet phldrT="[Text]" custT="1"/>
      <dgm:spPr/>
      <dgm:t>
        <a:bodyPr/>
        <a:lstStyle/>
        <a:p>
          <a:r>
            <a:rPr lang="en-GB" sz="2000" dirty="0">
              <a:latin typeface="Amatic SC Bold" panose="020B0604020202020204" charset="-79"/>
              <a:cs typeface="Amatic SC Bold" panose="020B0604020202020204" charset="-79"/>
            </a:rPr>
            <a:t>Parents  - chores/pocket money</a:t>
          </a:r>
          <a:endParaRPr lang="en-US" sz="2000" dirty="0">
            <a:latin typeface="Amatic SC Bold" panose="020B0604020202020204" charset="-79"/>
            <a:cs typeface="Amatic SC Bold" panose="020B0604020202020204" charset="-79"/>
          </a:endParaRPr>
        </a:p>
      </dgm:t>
    </dgm:pt>
    <dgm:pt modelId="{EB0FA4C2-D455-4276-A607-0294E07AC2BD}" type="parTrans" cxnId="{A1B8D7E2-93B5-456D-BDD5-A21CBD5C9DE8}">
      <dgm:prSet/>
      <dgm:spPr/>
      <dgm:t>
        <a:bodyPr/>
        <a:lstStyle/>
        <a:p>
          <a:endParaRPr lang="en-US"/>
        </a:p>
      </dgm:t>
    </dgm:pt>
    <dgm:pt modelId="{1A24C2A4-D594-4B78-8BFB-30D75872D592}" type="sibTrans" cxnId="{A1B8D7E2-93B5-456D-BDD5-A21CBD5C9DE8}">
      <dgm:prSet/>
      <dgm:spPr/>
      <dgm:t>
        <a:bodyPr/>
        <a:lstStyle/>
        <a:p>
          <a:endParaRPr lang="en-US"/>
        </a:p>
      </dgm:t>
    </dgm:pt>
    <dgm:pt modelId="{FC4FC56C-FAE7-4E51-813F-0D10C1A0C324}">
      <dgm:prSet phldrT="[Text]" custT="1"/>
      <dgm:spPr>
        <a:solidFill>
          <a:srgbClr val="00B0F0"/>
        </a:solidFill>
      </dgm:spPr>
      <dgm:t>
        <a:bodyPr/>
        <a:lstStyle/>
        <a:p>
          <a:r>
            <a:rPr lang="en-GB" sz="2000" dirty="0">
              <a:latin typeface="Amatic SC Bold" panose="020B0604020202020204" charset="-79"/>
              <a:cs typeface="Amatic SC Bold" panose="020B0604020202020204" charset="-79"/>
            </a:rPr>
            <a:t>Birthdays, Christmas and other occasions</a:t>
          </a:r>
          <a:endParaRPr lang="en-US" sz="2000" dirty="0">
            <a:latin typeface="Amatic SC Bold" panose="020B0604020202020204" charset="-79"/>
            <a:cs typeface="Amatic SC Bold" panose="020B0604020202020204" charset="-79"/>
          </a:endParaRPr>
        </a:p>
      </dgm:t>
    </dgm:pt>
    <dgm:pt modelId="{BA8268C3-B84A-47A0-93F2-54DD2717F4C2}" type="parTrans" cxnId="{3CCCDD4A-A120-425D-B3E6-8056BB6725B8}">
      <dgm:prSet/>
      <dgm:spPr>
        <a:solidFill>
          <a:srgbClr val="00B0F0"/>
        </a:solidFill>
      </dgm:spPr>
      <dgm:t>
        <a:bodyPr/>
        <a:lstStyle/>
        <a:p>
          <a:endParaRPr lang="en-US" dirty="0"/>
        </a:p>
      </dgm:t>
    </dgm:pt>
    <dgm:pt modelId="{4077C6ED-99C6-4C5F-8F60-37C1A7AAA717}" type="sibTrans" cxnId="{3CCCDD4A-A120-425D-B3E6-8056BB6725B8}">
      <dgm:prSet/>
      <dgm:spPr/>
      <dgm:t>
        <a:bodyPr/>
        <a:lstStyle/>
        <a:p>
          <a:endParaRPr lang="en-US"/>
        </a:p>
      </dgm:t>
    </dgm:pt>
    <dgm:pt modelId="{B9744457-CC7B-4D7F-84CC-E615B3E58F7C}">
      <dgm:prSet phldrT="[Text]" custT="1"/>
      <dgm:spPr/>
      <dgm:t>
        <a:bodyPr/>
        <a:lstStyle/>
        <a:p>
          <a:r>
            <a:rPr lang="en-GB" sz="1600" dirty="0">
              <a:latin typeface="Amatic SC Bold" panose="020B0604020202020204" charset="-79"/>
              <a:cs typeface="Amatic SC Bold" panose="020B0604020202020204" charset="-79"/>
            </a:rPr>
            <a:t>Family e.g. grandparents</a:t>
          </a:r>
          <a:endParaRPr lang="en-US" sz="1600" dirty="0">
            <a:latin typeface="Amatic SC Bold" panose="020B0604020202020204" charset="-79"/>
            <a:cs typeface="Amatic SC Bold" panose="020B0604020202020204" charset="-79"/>
          </a:endParaRPr>
        </a:p>
      </dgm:t>
    </dgm:pt>
    <dgm:pt modelId="{45A0535D-B645-41E7-8FF2-51CA090522AD}" type="parTrans" cxnId="{842997E0-83DE-43C7-B527-140A85AB0AB2}">
      <dgm:prSet/>
      <dgm:spPr/>
      <dgm:t>
        <a:bodyPr/>
        <a:lstStyle/>
        <a:p>
          <a:endParaRPr lang="en-US"/>
        </a:p>
      </dgm:t>
    </dgm:pt>
    <dgm:pt modelId="{B0F62D55-BE7E-44FC-AFC2-636F87CD139F}" type="sibTrans" cxnId="{842997E0-83DE-43C7-B527-140A85AB0AB2}">
      <dgm:prSet/>
      <dgm:spPr/>
      <dgm:t>
        <a:bodyPr/>
        <a:lstStyle/>
        <a:p>
          <a:endParaRPr lang="en-US"/>
        </a:p>
      </dgm:t>
    </dgm:pt>
    <dgm:pt modelId="{D4F636D5-6819-4A16-A7DC-B15AAA066DD0}">
      <dgm:prSet phldrT="[Text]" custT="1"/>
      <dgm:spPr/>
      <dgm:t>
        <a:bodyPr/>
        <a:lstStyle/>
        <a:p>
          <a:r>
            <a:rPr lang="en-GB" sz="2000" dirty="0">
              <a:latin typeface="Amatic SC Bold" panose="020B0604020202020204" charset="-79"/>
              <a:cs typeface="Amatic SC Bold" panose="020B0604020202020204" charset="-79"/>
            </a:rPr>
            <a:t>Blogging/social media</a:t>
          </a:r>
          <a:endParaRPr lang="en-US" sz="2000" dirty="0">
            <a:latin typeface="Amatic SC Bold" panose="020B0604020202020204" charset="-79"/>
            <a:cs typeface="Amatic SC Bold" panose="020B0604020202020204" charset="-79"/>
          </a:endParaRPr>
        </a:p>
      </dgm:t>
    </dgm:pt>
    <dgm:pt modelId="{36D736D0-8E1D-4F3C-8ADE-4BBC1CDEA8AA}" type="parTrans" cxnId="{D963CA00-4B15-4095-9AED-F327CC031D07}">
      <dgm:prSet/>
      <dgm:spPr/>
      <dgm:t>
        <a:bodyPr/>
        <a:lstStyle/>
        <a:p>
          <a:endParaRPr lang="en-US"/>
        </a:p>
      </dgm:t>
    </dgm:pt>
    <dgm:pt modelId="{D7429BC1-5DC4-4A66-B1F3-5E52AFE18A67}" type="sibTrans" cxnId="{D963CA00-4B15-4095-9AED-F327CC031D07}">
      <dgm:prSet/>
      <dgm:spPr/>
      <dgm:t>
        <a:bodyPr/>
        <a:lstStyle/>
        <a:p>
          <a:endParaRPr lang="en-US"/>
        </a:p>
      </dgm:t>
    </dgm:pt>
    <dgm:pt modelId="{6A9169AB-AC78-4813-A1A4-AC9802DDFE26}">
      <dgm:prSet phldrT="[Text]" custT="1"/>
      <dgm:spPr/>
      <dgm:t>
        <a:bodyPr/>
        <a:lstStyle/>
        <a:p>
          <a:r>
            <a:rPr lang="en-US" sz="2400" dirty="0">
              <a:latin typeface="Amatic SC Bold" panose="020B0604020202020204" charset="-79"/>
              <a:cs typeface="Amatic SC Bold" panose="020B0604020202020204" charset="-79"/>
            </a:rPr>
            <a:t>Claim</a:t>
          </a:r>
        </a:p>
      </dgm:t>
    </dgm:pt>
    <dgm:pt modelId="{3FB1C58F-0AB6-4584-B2B4-EC3FDA1B5E18}" type="parTrans" cxnId="{8A9469D8-5688-4C1A-964F-00F9791AF5A3}">
      <dgm:prSet/>
      <dgm:spPr/>
      <dgm:t>
        <a:bodyPr/>
        <a:lstStyle/>
        <a:p>
          <a:endParaRPr lang="en-US"/>
        </a:p>
      </dgm:t>
    </dgm:pt>
    <dgm:pt modelId="{CBBB4DF0-9081-43B3-8218-0EE6AA99BED7}" type="sibTrans" cxnId="{8A9469D8-5688-4C1A-964F-00F9791AF5A3}">
      <dgm:prSet/>
      <dgm:spPr/>
      <dgm:t>
        <a:bodyPr/>
        <a:lstStyle/>
        <a:p>
          <a:endParaRPr lang="en-US"/>
        </a:p>
      </dgm:t>
    </dgm:pt>
    <dgm:pt modelId="{4A26C7D6-BDC2-4E07-A3D4-E3AC9D75C619}">
      <dgm:prSet phldrT="[Text]" custT="1"/>
      <dgm:spPr>
        <a:solidFill>
          <a:srgbClr val="FF3300"/>
        </a:solidFill>
      </dgm:spPr>
      <dgm:t>
        <a:bodyPr/>
        <a:lstStyle/>
        <a:p>
          <a:r>
            <a:rPr lang="en-US" sz="2400" dirty="0">
              <a:latin typeface="Amatic SC Bold" panose="020B0604020202020204" charset="-79"/>
              <a:cs typeface="Amatic SC Bold" panose="020B0604020202020204" charset="-79"/>
            </a:rPr>
            <a:t>Other</a:t>
          </a:r>
          <a:endParaRPr lang="en-US" sz="1000" dirty="0">
            <a:latin typeface="Amatic SC Bold" panose="020B0604020202020204" charset="-79"/>
            <a:cs typeface="Amatic SC Bold" panose="020B0604020202020204" charset="-79"/>
          </a:endParaRPr>
        </a:p>
      </dgm:t>
    </dgm:pt>
    <dgm:pt modelId="{37441A9B-2CCE-43BE-BBFB-48C34B21A0EF}" type="parTrans" cxnId="{AF3BAF41-DBC4-45A8-947C-37613DB712EE}">
      <dgm:prSet/>
      <dgm:spPr>
        <a:solidFill>
          <a:srgbClr val="FF0000"/>
        </a:solidFill>
      </dgm:spPr>
      <dgm:t>
        <a:bodyPr/>
        <a:lstStyle/>
        <a:p>
          <a:endParaRPr lang="en-US"/>
        </a:p>
      </dgm:t>
    </dgm:pt>
    <dgm:pt modelId="{9BDE0E77-C58F-432E-9D02-DD9232C77DA4}" type="sibTrans" cxnId="{AF3BAF41-DBC4-45A8-947C-37613DB712EE}">
      <dgm:prSet/>
      <dgm:spPr/>
      <dgm:t>
        <a:bodyPr/>
        <a:lstStyle/>
        <a:p>
          <a:endParaRPr lang="en-US"/>
        </a:p>
      </dgm:t>
    </dgm:pt>
    <dgm:pt modelId="{708C8BA9-65C0-45EF-9CD1-BE0438B206DD}" type="pres">
      <dgm:prSet presAssocID="{98503F0D-8809-4B01-AC74-4C56DE0E443E}" presName="Name0" presStyleCnt="0">
        <dgm:presLayoutVars>
          <dgm:chMax val="1"/>
          <dgm:dir/>
          <dgm:animLvl val="ctr"/>
          <dgm:resizeHandles val="exact"/>
        </dgm:presLayoutVars>
      </dgm:prSet>
      <dgm:spPr/>
    </dgm:pt>
    <dgm:pt modelId="{098E19C7-CD88-4BF5-AB26-6CF66BCA083A}" type="pres">
      <dgm:prSet presAssocID="{CDD8E164-F1F0-4F87-A37E-500D12B5BE5E}" presName="centerShape" presStyleLbl="node0" presStyleIdx="0" presStyleCnt="1" custLinFactNeighborX="646" custLinFactNeighborY="-598"/>
      <dgm:spPr/>
    </dgm:pt>
    <dgm:pt modelId="{AF2EE4E5-8492-496C-A521-9884E9B68E5F}" type="pres">
      <dgm:prSet presAssocID="{9A287798-C3B0-4D67-943F-FAC54B7F463C}" presName="parTrans" presStyleLbl="sibTrans2D1" presStyleIdx="0" presStyleCnt="8"/>
      <dgm:spPr/>
    </dgm:pt>
    <dgm:pt modelId="{BF4479C3-8EAC-4BD7-BB44-325E8D483C5D}" type="pres">
      <dgm:prSet presAssocID="{9A287798-C3B0-4D67-943F-FAC54B7F463C}" presName="connectorText" presStyleLbl="sibTrans2D1" presStyleIdx="0" presStyleCnt="8"/>
      <dgm:spPr/>
    </dgm:pt>
    <dgm:pt modelId="{C9A9C3E0-0415-4FFF-96E7-BD8C6287C3B3}" type="pres">
      <dgm:prSet presAssocID="{2056CB06-748E-462D-B8F6-B21F1BF49426}" presName="node" presStyleLbl="node1" presStyleIdx="0" presStyleCnt="8">
        <dgm:presLayoutVars>
          <dgm:bulletEnabled val="1"/>
        </dgm:presLayoutVars>
      </dgm:prSet>
      <dgm:spPr/>
    </dgm:pt>
    <dgm:pt modelId="{69E86C2F-5277-49F4-92CC-570951B03A68}" type="pres">
      <dgm:prSet presAssocID="{4E696223-7B84-4279-92D7-0FB2BE37D32D}" presName="parTrans" presStyleLbl="sibTrans2D1" presStyleIdx="1" presStyleCnt="8"/>
      <dgm:spPr/>
    </dgm:pt>
    <dgm:pt modelId="{8DB19A60-3C75-4243-B31C-5351C628CF98}" type="pres">
      <dgm:prSet presAssocID="{4E696223-7B84-4279-92D7-0FB2BE37D32D}" presName="connectorText" presStyleLbl="sibTrans2D1" presStyleIdx="1" presStyleCnt="8"/>
      <dgm:spPr/>
    </dgm:pt>
    <dgm:pt modelId="{7FDA2FD2-7BA8-4BA3-9D8D-90F6F53F31BB}" type="pres">
      <dgm:prSet presAssocID="{26E404D4-A482-4AF4-A00E-620FA05F2A09}" presName="node" presStyleLbl="node1" presStyleIdx="1" presStyleCnt="8">
        <dgm:presLayoutVars>
          <dgm:bulletEnabled val="1"/>
        </dgm:presLayoutVars>
      </dgm:prSet>
      <dgm:spPr/>
    </dgm:pt>
    <dgm:pt modelId="{4D89B85A-1A8A-4514-8115-DF204B27AF1F}" type="pres">
      <dgm:prSet presAssocID="{EB0FA4C2-D455-4276-A607-0294E07AC2BD}" presName="parTrans" presStyleLbl="sibTrans2D1" presStyleIdx="2" presStyleCnt="8"/>
      <dgm:spPr/>
    </dgm:pt>
    <dgm:pt modelId="{E6B30E19-32EB-4064-82F1-E7462F2A9358}" type="pres">
      <dgm:prSet presAssocID="{EB0FA4C2-D455-4276-A607-0294E07AC2BD}" presName="connectorText" presStyleLbl="sibTrans2D1" presStyleIdx="2" presStyleCnt="8"/>
      <dgm:spPr/>
    </dgm:pt>
    <dgm:pt modelId="{836F3BBE-A437-4DB4-80E6-1B2011784C84}" type="pres">
      <dgm:prSet presAssocID="{C1C23970-FD92-46AE-A04C-692FCB0DBAC4}" presName="node" presStyleLbl="node1" presStyleIdx="2" presStyleCnt="8">
        <dgm:presLayoutVars>
          <dgm:bulletEnabled val="1"/>
        </dgm:presLayoutVars>
      </dgm:prSet>
      <dgm:spPr/>
    </dgm:pt>
    <dgm:pt modelId="{B2DA0FDF-65CA-4812-A5CA-0713EB3DE2E6}" type="pres">
      <dgm:prSet presAssocID="{BA8268C3-B84A-47A0-93F2-54DD2717F4C2}" presName="parTrans" presStyleLbl="sibTrans2D1" presStyleIdx="3" presStyleCnt="8"/>
      <dgm:spPr/>
    </dgm:pt>
    <dgm:pt modelId="{B328FE97-C0E2-435C-A737-AFFC5649819F}" type="pres">
      <dgm:prSet presAssocID="{BA8268C3-B84A-47A0-93F2-54DD2717F4C2}" presName="connectorText" presStyleLbl="sibTrans2D1" presStyleIdx="3" presStyleCnt="8"/>
      <dgm:spPr/>
    </dgm:pt>
    <dgm:pt modelId="{3603B511-0DED-4451-A38E-629BBDB34E59}" type="pres">
      <dgm:prSet presAssocID="{FC4FC56C-FAE7-4E51-813F-0D10C1A0C324}" presName="node" presStyleLbl="node1" presStyleIdx="3" presStyleCnt="8">
        <dgm:presLayoutVars>
          <dgm:bulletEnabled val="1"/>
        </dgm:presLayoutVars>
      </dgm:prSet>
      <dgm:spPr/>
    </dgm:pt>
    <dgm:pt modelId="{520FADEB-814D-4101-9A66-7BC96A32CC0F}" type="pres">
      <dgm:prSet presAssocID="{45A0535D-B645-41E7-8FF2-51CA090522AD}" presName="parTrans" presStyleLbl="sibTrans2D1" presStyleIdx="4" presStyleCnt="8"/>
      <dgm:spPr/>
    </dgm:pt>
    <dgm:pt modelId="{43D7E074-FD6E-46D4-A7FD-37637AC090AB}" type="pres">
      <dgm:prSet presAssocID="{45A0535D-B645-41E7-8FF2-51CA090522AD}" presName="connectorText" presStyleLbl="sibTrans2D1" presStyleIdx="4" presStyleCnt="8"/>
      <dgm:spPr/>
    </dgm:pt>
    <dgm:pt modelId="{C2031501-FBE7-4902-B108-811D538EC091}" type="pres">
      <dgm:prSet presAssocID="{B9744457-CC7B-4D7F-84CC-E615B3E58F7C}" presName="node" presStyleLbl="node1" presStyleIdx="4" presStyleCnt="8">
        <dgm:presLayoutVars>
          <dgm:bulletEnabled val="1"/>
        </dgm:presLayoutVars>
      </dgm:prSet>
      <dgm:spPr/>
    </dgm:pt>
    <dgm:pt modelId="{77C11580-91C9-4B0A-A43A-91C6C9AC32FC}" type="pres">
      <dgm:prSet presAssocID="{36D736D0-8E1D-4F3C-8ADE-4BBC1CDEA8AA}" presName="parTrans" presStyleLbl="sibTrans2D1" presStyleIdx="5" presStyleCnt="8"/>
      <dgm:spPr/>
    </dgm:pt>
    <dgm:pt modelId="{7566BFB3-7002-491A-BC49-F49188E08C23}" type="pres">
      <dgm:prSet presAssocID="{36D736D0-8E1D-4F3C-8ADE-4BBC1CDEA8AA}" presName="connectorText" presStyleLbl="sibTrans2D1" presStyleIdx="5" presStyleCnt="8"/>
      <dgm:spPr/>
    </dgm:pt>
    <dgm:pt modelId="{32961323-65E3-41AC-AC1C-89485C7F8E0E}" type="pres">
      <dgm:prSet presAssocID="{D4F636D5-6819-4A16-A7DC-B15AAA066DD0}" presName="node" presStyleLbl="node1" presStyleIdx="5" presStyleCnt="8">
        <dgm:presLayoutVars>
          <dgm:bulletEnabled val="1"/>
        </dgm:presLayoutVars>
      </dgm:prSet>
      <dgm:spPr/>
    </dgm:pt>
    <dgm:pt modelId="{2E192AFC-8450-4B3B-A7A6-580FB11B8B89}" type="pres">
      <dgm:prSet presAssocID="{3FB1C58F-0AB6-4584-B2B4-EC3FDA1B5E18}" presName="parTrans" presStyleLbl="sibTrans2D1" presStyleIdx="6" presStyleCnt="8"/>
      <dgm:spPr/>
    </dgm:pt>
    <dgm:pt modelId="{5AEC1033-722A-46D7-A1E5-1EB976BDC731}" type="pres">
      <dgm:prSet presAssocID="{3FB1C58F-0AB6-4584-B2B4-EC3FDA1B5E18}" presName="connectorText" presStyleLbl="sibTrans2D1" presStyleIdx="6" presStyleCnt="8"/>
      <dgm:spPr/>
    </dgm:pt>
    <dgm:pt modelId="{E0CA43CE-8FA2-4AA1-9812-85BA56A67E52}" type="pres">
      <dgm:prSet presAssocID="{6A9169AB-AC78-4813-A1A4-AC9802DDFE26}" presName="node" presStyleLbl="node1" presStyleIdx="6" presStyleCnt="8">
        <dgm:presLayoutVars>
          <dgm:bulletEnabled val="1"/>
        </dgm:presLayoutVars>
      </dgm:prSet>
      <dgm:spPr/>
    </dgm:pt>
    <dgm:pt modelId="{4B5026B8-80CD-4EC8-BA8E-797F116523C7}" type="pres">
      <dgm:prSet presAssocID="{37441A9B-2CCE-43BE-BBFB-48C34B21A0EF}" presName="parTrans" presStyleLbl="sibTrans2D1" presStyleIdx="7" presStyleCnt="8"/>
      <dgm:spPr/>
    </dgm:pt>
    <dgm:pt modelId="{B2BE77D2-C190-48A3-BD14-688CAA809749}" type="pres">
      <dgm:prSet presAssocID="{37441A9B-2CCE-43BE-BBFB-48C34B21A0EF}" presName="connectorText" presStyleLbl="sibTrans2D1" presStyleIdx="7" presStyleCnt="8"/>
      <dgm:spPr/>
    </dgm:pt>
    <dgm:pt modelId="{17BFC6ED-84BA-4007-981E-2C09736DBC08}" type="pres">
      <dgm:prSet presAssocID="{4A26C7D6-BDC2-4E07-A3D4-E3AC9D75C619}" presName="node" presStyleLbl="node1" presStyleIdx="7" presStyleCnt="8">
        <dgm:presLayoutVars>
          <dgm:bulletEnabled val="1"/>
        </dgm:presLayoutVars>
      </dgm:prSet>
      <dgm:spPr/>
    </dgm:pt>
  </dgm:ptLst>
  <dgm:cxnLst>
    <dgm:cxn modelId="{D963CA00-4B15-4095-9AED-F327CC031D07}" srcId="{CDD8E164-F1F0-4F87-A37E-500D12B5BE5E}" destId="{D4F636D5-6819-4A16-A7DC-B15AAA066DD0}" srcOrd="5" destOrd="0" parTransId="{36D736D0-8E1D-4F3C-8ADE-4BBC1CDEA8AA}" sibTransId="{D7429BC1-5DC4-4A66-B1F3-5E52AFE18A67}"/>
    <dgm:cxn modelId="{C4F85B1E-E546-4BB1-A540-8704087C6E63}" type="presOf" srcId="{45A0535D-B645-41E7-8FF2-51CA090522AD}" destId="{43D7E074-FD6E-46D4-A7FD-37637AC090AB}" srcOrd="1" destOrd="0" presId="urn:microsoft.com/office/officeart/2005/8/layout/radial5"/>
    <dgm:cxn modelId="{5C814427-1893-4EFC-B39F-9C163DEB8800}" type="presOf" srcId="{BA8268C3-B84A-47A0-93F2-54DD2717F4C2}" destId="{B328FE97-C0E2-435C-A737-AFFC5649819F}" srcOrd="1" destOrd="0" presId="urn:microsoft.com/office/officeart/2005/8/layout/radial5"/>
    <dgm:cxn modelId="{3761082A-DC24-4425-BBD5-EA7FB3C743C7}" type="presOf" srcId="{37441A9B-2CCE-43BE-BBFB-48C34B21A0EF}" destId="{4B5026B8-80CD-4EC8-BA8E-797F116523C7}" srcOrd="0" destOrd="0" presId="urn:microsoft.com/office/officeart/2005/8/layout/radial5"/>
    <dgm:cxn modelId="{ECD3D73D-5EAA-48CC-873E-53C486C03B55}" type="presOf" srcId="{C1C23970-FD92-46AE-A04C-692FCB0DBAC4}" destId="{836F3BBE-A437-4DB4-80E6-1B2011784C84}" srcOrd="0" destOrd="0" presId="urn:microsoft.com/office/officeart/2005/8/layout/radial5"/>
    <dgm:cxn modelId="{9C25D85C-41EB-4357-B727-645866544BB6}" type="presOf" srcId="{9A287798-C3B0-4D67-943F-FAC54B7F463C}" destId="{BF4479C3-8EAC-4BD7-BB44-325E8D483C5D}" srcOrd="1" destOrd="0" presId="urn:microsoft.com/office/officeart/2005/8/layout/radial5"/>
    <dgm:cxn modelId="{074F6441-331C-4C39-AF3D-3455FDCE43E1}" type="presOf" srcId="{2056CB06-748E-462D-B8F6-B21F1BF49426}" destId="{C9A9C3E0-0415-4FFF-96E7-BD8C6287C3B3}" srcOrd="0" destOrd="0" presId="urn:microsoft.com/office/officeart/2005/8/layout/radial5"/>
    <dgm:cxn modelId="{AF3BAF41-DBC4-45A8-947C-37613DB712EE}" srcId="{CDD8E164-F1F0-4F87-A37E-500D12B5BE5E}" destId="{4A26C7D6-BDC2-4E07-A3D4-E3AC9D75C619}" srcOrd="7" destOrd="0" parTransId="{37441A9B-2CCE-43BE-BBFB-48C34B21A0EF}" sibTransId="{9BDE0E77-C58F-432E-9D02-DD9232C77DA4}"/>
    <dgm:cxn modelId="{71B7E841-1777-4CD9-988B-9B7297E494AA}" type="presOf" srcId="{36D736D0-8E1D-4F3C-8ADE-4BBC1CDEA8AA}" destId="{77C11580-91C9-4B0A-A43A-91C6C9AC32FC}" srcOrd="0" destOrd="0" presId="urn:microsoft.com/office/officeart/2005/8/layout/radial5"/>
    <dgm:cxn modelId="{B2FFB766-DE0C-486E-8279-ED2D60B224D8}" type="presOf" srcId="{9A287798-C3B0-4D67-943F-FAC54B7F463C}" destId="{AF2EE4E5-8492-496C-A521-9884E9B68E5F}" srcOrd="0" destOrd="0" presId="urn:microsoft.com/office/officeart/2005/8/layout/radial5"/>
    <dgm:cxn modelId="{3CCCDD4A-A120-425D-B3E6-8056BB6725B8}" srcId="{CDD8E164-F1F0-4F87-A37E-500D12B5BE5E}" destId="{FC4FC56C-FAE7-4E51-813F-0D10C1A0C324}" srcOrd="3" destOrd="0" parTransId="{BA8268C3-B84A-47A0-93F2-54DD2717F4C2}" sibTransId="{4077C6ED-99C6-4C5F-8F60-37C1A7AAA717}"/>
    <dgm:cxn modelId="{192A6C71-2A3F-401C-877F-2AA259478F6D}" type="presOf" srcId="{3FB1C58F-0AB6-4584-B2B4-EC3FDA1B5E18}" destId="{2E192AFC-8450-4B3B-A7A6-580FB11B8B89}" srcOrd="0" destOrd="0" presId="urn:microsoft.com/office/officeart/2005/8/layout/radial5"/>
    <dgm:cxn modelId="{D953C755-D937-4336-B12A-F1506E875CF6}" type="presOf" srcId="{98503F0D-8809-4B01-AC74-4C56DE0E443E}" destId="{708C8BA9-65C0-45EF-9CD1-BE0438B206DD}" srcOrd="0" destOrd="0" presId="urn:microsoft.com/office/officeart/2005/8/layout/radial5"/>
    <dgm:cxn modelId="{C52EC47C-23B0-4A82-B566-9A3B31D6C5DD}" type="presOf" srcId="{6A9169AB-AC78-4813-A1A4-AC9802DDFE26}" destId="{E0CA43CE-8FA2-4AA1-9812-85BA56A67E52}" srcOrd="0" destOrd="0" presId="urn:microsoft.com/office/officeart/2005/8/layout/radial5"/>
    <dgm:cxn modelId="{05727C7F-EDD4-4995-9911-02AF37203B64}" type="presOf" srcId="{D4F636D5-6819-4A16-A7DC-B15AAA066DD0}" destId="{32961323-65E3-41AC-AC1C-89485C7F8E0E}" srcOrd="0" destOrd="0" presId="urn:microsoft.com/office/officeart/2005/8/layout/radial5"/>
    <dgm:cxn modelId="{F5385B84-E1DC-4650-83E3-61CD141289C6}" type="presOf" srcId="{FC4FC56C-FAE7-4E51-813F-0D10C1A0C324}" destId="{3603B511-0DED-4451-A38E-629BBDB34E59}" srcOrd="0" destOrd="0" presId="urn:microsoft.com/office/officeart/2005/8/layout/radial5"/>
    <dgm:cxn modelId="{6933C493-9B61-4D9F-8440-B852AC217019}" type="presOf" srcId="{37441A9B-2CCE-43BE-BBFB-48C34B21A0EF}" destId="{B2BE77D2-C190-48A3-BD14-688CAA809749}" srcOrd="1" destOrd="0" presId="urn:microsoft.com/office/officeart/2005/8/layout/radial5"/>
    <dgm:cxn modelId="{B687D998-3743-4E0D-9C22-FEC8920A66EB}" type="presOf" srcId="{B9744457-CC7B-4D7F-84CC-E615B3E58F7C}" destId="{C2031501-FBE7-4902-B108-811D538EC091}" srcOrd="0" destOrd="0" presId="urn:microsoft.com/office/officeart/2005/8/layout/radial5"/>
    <dgm:cxn modelId="{3BA5AEAE-9980-4902-9AF6-1B062FA0E01D}" srcId="{CDD8E164-F1F0-4F87-A37E-500D12B5BE5E}" destId="{2056CB06-748E-462D-B8F6-B21F1BF49426}" srcOrd="0" destOrd="0" parTransId="{9A287798-C3B0-4D67-943F-FAC54B7F463C}" sibTransId="{4CD3B787-C8AF-46F4-A76B-ACBE824E4149}"/>
    <dgm:cxn modelId="{768945B0-83D7-487F-9090-0A11DD930593}" type="presOf" srcId="{36D736D0-8E1D-4F3C-8ADE-4BBC1CDEA8AA}" destId="{7566BFB3-7002-491A-BC49-F49188E08C23}" srcOrd="1" destOrd="0" presId="urn:microsoft.com/office/officeart/2005/8/layout/radial5"/>
    <dgm:cxn modelId="{F712B7B1-D296-4BF0-8FD8-1B9698755361}" srcId="{CDD8E164-F1F0-4F87-A37E-500D12B5BE5E}" destId="{26E404D4-A482-4AF4-A00E-620FA05F2A09}" srcOrd="1" destOrd="0" parTransId="{4E696223-7B84-4279-92D7-0FB2BE37D32D}" sibTransId="{9367C3CB-F21A-4B64-A9B6-F4CE0D7F8496}"/>
    <dgm:cxn modelId="{4D4C31BD-20CB-4A00-ABFF-2457282C1A1F}" type="presOf" srcId="{BA8268C3-B84A-47A0-93F2-54DD2717F4C2}" destId="{B2DA0FDF-65CA-4812-A5CA-0713EB3DE2E6}" srcOrd="0" destOrd="0" presId="urn:microsoft.com/office/officeart/2005/8/layout/radial5"/>
    <dgm:cxn modelId="{201336C6-EE01-49DC-AB57-44E0B61D7438}" type="presOf" srcId="{CDD8E164-F1F0-4F87-A37E-500D12B5BE5E}" destId="{098E19C7-CD88-4BF5-AB26-6CF66BCA083A}" srcOrd="0" destOrd="0" presId="urn:microsoft.com/office/officeart/2005/8/layout/radial5"/>
    <dgm:cxn modelId="{723C2CCE-0947-432C-94D7-9600BA22B5A2}" type="presOf" srcId="{4E696223-7B84-4279-92D7-0FB2BE37D32D}" destId="{69E86C2F-5277-49F4-92CC-570951B03A68}" srcOrd="0" destOrd="0" presId="urn:microsoft.com/office/officeart/2005/8/layout/radial5"/>
    <dgm:cxn modelId="{A79087D0-8752-4C74-AC3D-331D3A44F316}" type="presOf" srcId="{26E404D4-A482-4AF4-A00E-620FA05F2A09}" destId="{7FDA2FD2-7BA8-4BA3-9D8D-90F6F53F31BB}" srcOrd="0" destOrd="0" presId="urn:microsoft.com/office/officeart/2005/8/layout/radial5"/>
    <dgm:cxn modelId="{8A9469D8-5688-4C1A-964F-00F9791AF5A3}" srcId="{CDD8E164-F1F0-4F87-A37E-500D12B5BE5E}" destId="{6A9169AB-AC78-4813-A1A4-AC9802DDFE26}" srcOrd="6" destOrd="0" parTransId="{3FB1C58F-0AB6-4584-B2B4-EC3FDA1B5E18}" sibTransId="{CBBB4DF0-9081-43B3-8218-0EE6AA99BED7}"/>
    <dgm:cxn modelId="{842997E0-83DE-43C7-B527-140A85AB0AB2}" srcId="{CDD8E164-F1F0-4F87-A37E-500D12B5BE5E}" destId="{B9744457-CC7B-4D7F-84CC-E615B3E58F7C}" srcOrd="4" destOrd="0" parTransId="{45A0535D-B645-41E7-8FF2-51CA090522AD}" sibTransId="{B0F62D55-BE7E-44FC-AFC2-636F87CD139F}"/>
    <dgm:cxn modelId="{A1B8D7E2-93B5-456D-BDD5-A21CBD5C9DE8}" srcId="{CDD8E164-F1F0-4F87-A37E-500D12B5BE5E}" destId="{C1C23970-FD92-46AE-A04C-692FCB0DBAC4}" srcOrd="2" destOrd="0" parTransId="{EB0FA4C2-D455-4276-A607-0294E07AC2BD}" sibTransId="{1A24C2A4-D594-4B78-8BFB-30D75872D592}"/>
    <dgm:cxn modelId="{FD1E58E9-3155-4FCF-A658-A0CE8F72476B}" srcId="{98503F0D-8809-4B01-AC74-4C56DE0E443E}" destId="{CDD8E164-F1F0-4F87-A37E-500D12B5BE5E}" srcOrd="0" destOrd="0" parTransId="{1900930C-1488-48CE-8F06-30F0FA1278F5}" sibTransId="{2E87EE5B-397B-4267-A7E5-42B263E46AAD}"/>
    <dgm:cxn modelId="{D5784AEA-4E07-4771-9A79-DDE4F7A043F0}" type="presOf" srcId="{4A26C7D6-BDC2-4E07-A3D4-E3AC9D75C619}" destId="{17BFC6ED-84BA-4007-981E-2C09736DBC08}" srcOrd="0" destOrd="0" presId="urn:microsoft.com/office/officeart/2005/8/layout/radial5"/>
    <dgm:cxn modelId="{3313EFEF-51E1-4DD6-88F8-794CFF68DC3D}" type="presOf" srcId="{EB0FA4C2-D455-4276-A607-0294E07AC2BD}" destId="{4D89B85A-1A8A-4514-8115-DF204B27AF1F}" srcOrd="0" destOrd="0" presId="urn:microsoft.com/office/officeart/2005/8/layout/radial5"/>
    <dgm:cxn modelId="{7DDCF4F2-16E5-473D-B056-2B61D4AC92FC}" type="presOf" srcId="{3FB1C58F-0AB6-4584-B2B4-EC3FDA1B5E18}" destId="{5AEC1033-722A-46D7-A1E5-1EB976BDC731}" srcOrd="1" destOrd="0" presId="urn:microsoft.com/office/officeart/2005/8/layout/radial5"/>
    <dgm:cxn modelId="{DEF250F3-A4EE-40D9-9B69-BCCBF3DD0EAB}" type="presOf" srcId="{4E696223-7B84-4279-92D7-0FB2BE37D32D}" destId="{8DB19A60-3C75-4243-B31C-5351C628CF98}" srcOrd="1" destOrd="0" presId="urn:microsoft.com/office/officeart/2005/8/layout/radial5"/>
    <dgm:cxn modelId="{8060F1FA-3CF9-4AAB-A234-1D41879C0F75}" type="presOf" srcId="{45A0535D-B645-41E7-8FF2-51CA090522AD}" destId="{520FADEB-814D-4101-9A66-7BC96A32CC0F}" srcOrd="0" destOrd="0" presId="urn:microsoft.com/office/officeart/2005/8/layout/radial5"/>
    <dgm:cxn modelId="{B37BF1FB-E273-4A55-A83D-D639241174EC}" type="presOf" srcId="{EB0FA4C2-D455-4276-A607-0294E07AC2BD}" destId="{E6B30E19-32EB-4064-82F1-E7462F2A9358}" srcOrd="1" destOrd="0" presId="urn:microsoft.com/office/officeart/2005/8/layout/radial5"/>
    <dgm:cxn modelId="{6B3F015B-337C-4DB0-B5B7-64F5889EAB5D}" type="presParOf" srcId="{708C8BA9-65C0-45EF-9CD1-BE0438B206DD}" destId="{098E19C7-CD88-4BF5-AB26-6CF66BCA083A}" srcOrd="0" destOrd="0" presId="urn:microsoft.com/office/officeart/2005/8/layout/radial5"/>
    <dgm:cxn modelId="{F9293B65-A3FA-47A4-919A-CD16F6805BFC}" type="presParOf" srcId="{708C8BA9-65C0-45EF-9CD1-BE0438B206DD}" destId="{AF2EE4E5-8492-496C-A521-9884E9B68E5F}" srcOrd="1" destOrd="0" presId="urn:microsoft.com/office/officeart/2005/8/layout/radial5"/>
    <dgm:cxn modelId="{375FDDA4-4B97-46E6-9712-3E6505B979E1}" type="presParOf" srcId="{AF2EE4E5-8492-496C-A521-9884E9B68E5F}" destId="{BF4479C3-8EAC-4BD7-BB44-325E8D483C5D}" srcOrd="0" destOrd="0" presId="urn:microsoft.com/office/officeart/2005/8/layout/radial5"/>
    <dgm:cxn modelId="{028DC68A-D8E5-4E82-9168-CAD60DF91910}" type="presParOf" srcId="{708C8BA9-65C0-45EF-9CD1-BE0438B206DD}" destId="{C9A9C3E0-0415-4FFF-96E7-BD8C6287C3B3}" srcOrd="2" destOrd="0" presId="urn:microsoft.com/office/officeart/2005/8/layout/radial5"/>
    <dgm:cxn modelId="{D41812AA-3096-431E-906C-A5232EC59142}" type="presParOf" srcId="{708C8BA9-65C0-45EF-9CD1-BE0438B206DD}" destId="{69E86C2F-5277-49F4-92CC-570951B03A68}" srcOrd="3" destOrd="0" presId="urn:microsoft.com/office/officeart/2005/8/layout/radial5"/>
    <dgm:cxn modelId="{3E79BDEB-579A-4E3A-9EE6-9413B8F0FD3B}" type="presParOf" srcId="{69E86C2F-5277-49F4-92CC-570951B03A68}" destId="{8DB19A60-3C75-4243-B31C-5351C628CF98}" srcOrd="0" destOrd="0" presId="urn:microsoft.com/office/officeart/2005/8/layout/radial5"/>
    <dgm:cxn modelId="{A5A72B71-DFC2-4982-8055-A7A4210715F6}" type="presParOf" srcId="{708C8BA9-65C0-45EF-9CD1-BE0438B206DD}" destId="{7FDA2FD2-7BA8-4BA3-9D8D-90F6F53F31BB}" srcOrd="4" destOrd="0" presId="urn:microsoft.com/office/officeart/2005/8/layout/radial5"/>
    <dgm:cxn modelId="{DB705895-61D3-4CAB-AB01-D7E52C23D0AC}" type="presParOf" srcId="{708C8BA9-65C0-45EF-9CD1-BE0438B206DD}" destId="{4D89B85A-1A8A-4514-8115-DF204B27AF1F}" srcOrd="5" destOrd="0" presId="urn:microsoft.com/office/officeart/2005/8/layout/radial5"/>
    <dgm:cxn modelId="{4EEE492E-0E70-4756-9C0B-0E90A1CA1FA1}" type="presParOf" srcId="{4D89B85A-1A8A-4514-8115-DF204B27AF1F}" destId="{E6B30E19-32EB-4064-82F1-E7462F2A9358}" srcOrd="0" destOrd="0" presId="urn:microsoft.com/office/officeart/2005/8/layout/radial5"/>
    <dgm:cxn modelId="{7941B740-6D11-4455-8B40-242F49F75832}" type="presParOf" srcId="{708C8BA9-65C0-45EF-9CD1-BE0438B206DD}" destId="{836F3BBE-A437-4DB4-80E6-1B2011784C84}" srcOrd="6" destOrd="0" presId="urn:microsoft.com/office/officeart/2005/8/layout/radial5"/>
    <dgm:cxn modelId="{EC92DBA7-23D7-4519-B62E-3D3F9026139A}" type="presParOf" srcId="{708C8BA9-65C0-45EF-9CD1-BE0438B206DD}" destId="{B2DA0FDF-65CA-4812-A5CA-0713EB3DE2E6}" srcOrd="7" destOrd="0" presId="urn:microsoft.com/office/officeart/2005/8/layout/radial5"/>
    <dgm:cxn modelId="{F57E3D9E-0A3F-412C-84C8-B40CE03AABD8}" type="presParOf" srcId="{B2DA0FDF-65CA-4812-A5CA-0713EB3DE2E6}" destId="{B328FE97-C0E2-435C-A737-AFFC5649819F}" srcOrd="0" destOrd="0" presId="urn:microsoft.com/office/officeart/2005/8/layout/radial5"/>
    <dgm:cxn modelId="{E08E2124-4095-4484-B8A1-FE86E2966D98}" type="presParOf" srcId="{708C8BA9-65C0-45EF-9CD1-BE0438B206DD}" destId="{3603B511-0DED-4451-A38E-629BBDB34E59}" srcOrd="8" destOrd="0" presId="urn:microsoft.com/office/officeart/2005/8/layout/radial5"/>
    <dgm:cxn modelId="{3EBFEBED-E15C-4AEC-A47F-8D540569C69C}" type="presParOf" srcId="{708C8BA9-65C0-45EF-9CD1-BE0438B206DD}" destId="{520FADEB-814D-4101-9A66-7BC96A32CC0F}" srcOrd="9" destOrd="0" presId="urn:microsoft.com/office/officeart/2005/8/layout/radial5"/>
    <dgm:cxn modelId="{B4765F7C-CCD9-4EB1-9232-96346B14C15B}" type="presParOf" srcId="{520FADEB-814D-4101-9A66-7BC96A32CC0F}" destId="{43D7E074-FD6E-46D4-A7FD-37637AC090AB}" srcOrd="0" destOrd="0" presId="urn:microsoft.com/office/officeart/2005/8/layout/radial5"/>
    <dgm:cxn modelId="{723F6E70-C1B8-4918-82AB-5A58F9AEDF44}" type="presParOf" srcId="{708C8BA9-65C0-45EF-9CD1-BE0438B206DD}" destId="{C2031501-FBE7-4902-B108-811D538EC091}" srcOrd="10" destOrd="0" presId="urn:microsoft.com/office/officeart/2005/8/layout/radial5"/>
    <dgm:cxn modelId="{B2D8CEF2-7114-44B8-BE69-4D4B604DA006}" type="presParOf" srcId="{708C8BA9-65C0-45EF-9CD1-BE0438B206DD}" destId="{77C11580-91C9-4B0A-A43A-91C6C9AC32FC}" srcOrd="11" destOrd="0" presId="urn:microsoft.com/office/officeart/2005/8/layout/radial5"/>
    <dgm:cxn modelId="{7B1E3732-64CC-4E56-BBCA-A23FD94CE4E5}" type="presParOf" srcId="{77C11580-91C9-4B0A-A43A-91C6C9AC32FC}" destId="{7566BFB3-7002-491A-BC49-F49188E08C23}" srcOrd="0" destOrd="0" presId="urn:microsoft.com/office/officeart/2005/8/layout/radial5"/>
    <dgm:cxn modelId="{FD734F6B-90C5-44B8-9AB8-AFFD0D4D79AC}" type="presParOf" srcId="{708C8BA9-65C0-45EF-9CD1-BE0438B206DD}" destId="{32961323-65E3-41AC-AC1C-89485C7F8E0E}" srcOrd="12" destOrd="0" presId="urn:microsoft.com/office/officeart/2005/8/layout/radial5"/>
    <dgm:cxn modelId="{4692F6D8-0D2E-4B12-A94C-C73CD5090589}" type="presParOf" srcId="{708C8BA9-65C0-45EF-9CD1-BE0438B206DD}" destId="{2E192AFC-8450-4B3B-A7A6-580FB11B8B89}" srcOrd="13" destOrd="0" presId="urn:microsoft.com/office/officeart/2005/8/layout/radial5"/>
    <dgm:cxn modelId="{943F971E-8ECC-40EF-AE28-527D6CB7A3A6}" type="presParOf" srcId="{2E192AFC-8450-4B3B-A7A6-580FB11B8B89}" destId="{5AEC1033-722A-46D7-A1E5-1EB976BDC731}" srcOrd="0" destOrd="0" presId="urn:microsoft.com/office/officeart/2005/8/layout/radial5"/>
    <dgm:cxn modelId="{6E61C73A-81A3-48C9-BF0D-FC265AB59108}" type="presParOf" srcId="{708C8BA9-65C0-45EF-9CD1-BE0438B206DD}" destId="{E0CA43CE-8FA2-4AA1-9812-85BA56A67E52}" srcOrd="14" destOrd="0" presId="urn:microsoft.com/office/officeart/2005/8/layout/radial5"/>
    <dgm:cxn modelId="{043A1F17-261F-4778-99E6-7CD3F9663FAB}" type="presParOf" srcId="{708C8BA9-65C0-45EF-9CD1-BE0438B206DD}" destId="{4B5026B8-80CD-4EC8-BA8E-797F116523C7}" srcOrd="15" destOrd="0" presId="urn:microsoft.com/office/officeart/2005/8/layout/radial5"/>
    <dgm:cxn modelId="{D2C132F7-CF4E-4CC0-A41F-AEEDE08EFEC2}" type="presParOf" srcId="{4B5026B8-80CD-4EC8-BA8E-797F116523C7}" destId="{B2BE77D2-C190-48A3-BD14-688CAA809749}" srcOrd="0" destOrd="0" presId="urn:microsoft.com/office/officeart/2005/8/layout/radial5"/>
    <dgm:cxn modelId="{F7ADF768-BF45-428F-AC00-B078761E5922}" type="presParOf" srcId="{708C8BA9-65C0-45EF-9CD1-BE0438B206DD}" destId="{17BFC6ED-84BA-4007-981E-2C09736DBC08}"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E19C7-CD88-4BF5-AB26-6CF66BCA083A}">
      <dsp:nvSpPr>
        <dsp:cNvPr id="0" name=""/>
        <dsp:cNvSpPr/>
      </dsp:nvSpPr>
      <dsp:spPr>
        <a:xfrm>
          <a:off x="6108025" y="3001392"/>
          <a:ext cx="2050209" cy="2050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Amatic SC Bold" panose="020B0604020202020204" charset="-79"/>
              <a:cs typeface="Amatic SC Bold" panose="020B0604020202020204" charset="-79"/>
            </a:rPr>
            <a:t>Source of income</a:t>
          </a:r>
        </a:p>
      </dsp:txBody>
      <dsp:txXfrm>
        <a:off x="6408271" y="3301638"/>
        <a:ext cx="1449717" cy="1449717"/>
      </dsp:txXfrm>
    </dsp:sp>
    <dsp:sp modelId="{AF2EE4E5-8492-496C-A521-9884E9B68E5F}">
      <dsp:nvSpPr>
        <dsp:cNvPr id="0" name=""/>
        <dsp:cNvSpPr/>
      </dsp:nvSpPr>
      <dsp:spPr>
        <a:xfrm rot="16155049">
          <a:off x="6807457" y="2094837"/>
          <a:ext cx="609941" cy="697071"/>
        </a:xfrm>
        <a:prstGeom prst="rightArrow">
          <a:avLst>
            <a:gd name="adj1" fmla="val 60000"/>
            <a:gd name="adj2" fmla="val 50000"/>
          </a:avLst>
        </a:prstGeom>
        <a:solidFill>
          <a:srgbClr val="FF7C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6900144" y="2325734"/>
        <a:ext cx="426959" cy="418243"/>
      </dsp:txXfrm>
    </dsp:sp>
    <dsp:sp modelId="{C9A9C3E0-0415-4FFF-96E7-BD8C6287C3B3}">
      <dsp:nvSpPr>
        <dsp:cNvPr id="0" name=""/>
        <dsp:cNvSpPr/>
      </dsp:nvSpPr>
      <dsp:spPr>
        <a:xfrm>
          <a:off x="6170021" y="5635"/>
          <a:ext cx="1845188" cy="1845188"/>
        </a:xfrm>
        <a:prstGeom prst="ellipse">
          <a:avLst/>
        </a:prstGeom>
        <a:solidFill>
          <a:srgbClr val="FF7C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matic SC Bold" panose="020B0604020202020204" charset="-79"/>
              <a:cs typeface="Amatic SC Bold" panose="020B0604020202020204" charset="-79"/>
            </a:rPr>
            <a:t>EMA – Education Maintenance Allowance</a:t>
          </a:r>
          <a:endParaRPr lang="en-US" sz="1600" kern="1200" dirty="0">
            <a:latin typeface="Amatic SC Bold" panose="020B0604020202020204" charset="-79"/>
            <a:cs typeface="Amatic SC Bold" panose="020B0604020202020204" charset="-79"/>
          </a:endParaRPr>
        </a:p>
      </dsp:txBody>
      <dsp:txXfrm>
        <a:off x="6440243" y="275857"/>
        <a:ext cx="1304744" cy="1304744"/>
      </dsp:txXfrm>
    </dsp:sp>
    <dsp:sp modelId="{69E86C2F-5277-49F4-92CC-570951B03A68}">
      <dsp:nvSpPr>
        <dsp:cNvPr id="0" name=""/>
        <dsp:cNvSpPr/>
      </dsp:nvSpPr>
      <dsp:spPr>
        <a:xfrm rot="18897625">
          <a:off x="7945525" y="2563807"/>
          <a:ext cx="600440" cy="697071"/>
        </a:xfrm>
        <a:prstGeom prst="rightArrow">
          <a:avLst>
            <a:gd name="adj1" fmla="val 60000"/>
            <a:gd name="adj2" fmla="val 50000"/>
          </a:avLst>
        </a:prstGeom>
        <a:solidFill>
          <a:srgbClr val="CC66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971949" y="2766951"/>
        <a:ext cx="420308" cy="418243"/>
      </dsp:txXfrm>
    </dsp:sp>
    <dsp:sp modelId="{7FDA2FD2-7BA8-4BA3-9D8D-90F6F53F31BB}">
      <dsp:nvSpPr>
        <dsp:cNvPr id="0" name=""/>
        <dsp:cNvSpPr/>
      </dsp:nvSpPr>
      <dsp:spPr>
        <a:xfrm>
          <a:off x="8387346" y="924081"/>
          <a:ext cx="1845188" cy="1845188"/>
        </a:xfrm>
        <a:prstGeom prst="ellipse">
          <a:avLst/>
        </a:prstGeom>
        <a:solidFill>
          <a:srgbClr val="CC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matic SC Bold" panose="020B0604020202020204" charset="-79"/>
              <a:cs typeface="Amatic SC Bold" panose="020B0604020202020204" charset="-79"/>
            </a:rPr>
            <a:t>Part time job e.g. local shop, babysitting</a:t>
          </a:r>
          <a:endParaRPr lang="en-US" sz="1800" kern="1200" dirty="0">
            <a:latin typeface="Amatic SC Bold" panose="020B0604020202020204" charset="-79"/>
            <a:cs typeface="Amatic SC Bold" panose="020B0604020202020204" charset="-79"/>
          </a:endParaRPr>
        </a:p>
      </dsp:txBody>
      <dsp:txXfrm>
        <a:off x="8657568" y="1194303"/>
        <a:ext cx="1304744" cy="1304744"/>
      </dsp:txXfrm>
    </dsp:sp>
    <dsp:sp modelId="{4D89B85A-1A8A-4514-8115-DF204B27AF1F}">
      <dsp:nvSpPr>
        <dsp:cNvPr id="0" name=""/>
        <dsp:cNvSpPr/>
      </dsp:nvSpPr>
      <dsp:spPr>
        <a:xfrm rot="41652">
          <a:off x="8410631" y="3697125"/>
          <a:ext cx="608326" cy="69707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410638" y="3835433"/>
        <a:ext cx="425828" cy="418243"/>
      </dsp:txXfrm>
    </dsp:sp>
    <dsp:sp modelId="{836F3BBE-A437-4DB4-80E6-1B2011784C84}">
      <dsp:nvSpPr>
        <dsp:cNvPr id="0" name=""/>
        <dsp:cNvSpPr/>
      </dsp:nvSpPr>
      <dsp:spPr>
        <a:xfrm>
          <a:off x="9305792" y="3141406"/>
          <a:ext cx="1845188" cy="184518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matic SC Bold" panose="020B0604020202020204" charset="-79"/>
              <a:cs typeface="Amatic SC Bold" panose="020B0604020202020204" charset="-79"/>
            </a:rPr>
            <a:t>Parents  - chores/pocket money</a:t>
          </a:r>
          <a:endParaRPr lang="en-US" sz="2000" kern="1200" dirty="0">
            <a:latin typeface="Amatic SC Bold" panose="020B0604020202020204" charset="-79"/>
            <a:cs typeface="Amatic SC Bold" panose="020B0604020202020204" charset="-79"/>
          </a:endParaRPr>
        </a:p>
      </dsp:txBody>
      <dsp:txXfrm>
        <a:off x="9576014" y="3411628"/>
        <a:ext cx="1304744" cy="1304744"/>
      </dsp:txXfrm>
    </dsp:sp>
    <dsp:sp modelId="{B2DA0FDF-65CA-4812-A5CA-0713EB3DE2E6}">
      <dsp:nvSpPr>
        <dsp:cNvPr id="0" name=""/>
        <dsp:cNvSpPr/>
      </dsp:nvSpPr>
      <dsp:spPr>
        <a:xfrm rot="2760514">
          <a:off x="7930370" y="4829447"/>
          <a:ext cx="628807" cy="697071"/>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7959180" y="4901002"/>
        <a:ext cx="440165" cy="418243"/>
      </dsp:txXfrm>
    </dsp:sp>
    <dsp:sp modelId="{3603B511-0DED-4451-A38E-629BBDB34E59}">
      <dsp:nvSpPr>
        <dsp:cNvPr id="0" name=""/>
        <dsp:cNvSpPr/>
      </dsp:nvSpPr>
      <dsp:spPr>
        <a:xfrm>
          <a:off x="8387346" y="5358731"/>
          <a:ext cx="1845188" cy="1845188"/>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matic SC Bold" panose="020B0604020202020204" charset="-79"/>
              <a:cs typeface="Amatic SC Bold" panose="020B0604020202020204" charset="-79"/>
            </a:rPr>
            <a:t>Birthdays, Christmas and other occasions</a:t>
          </a:r>
          <a:endParaRPr lang="en-US" sz="2000" kern="1200" dirty="0">
            <a:latin typeface="Amatic SC Bold" panose="020B0604020202020204" charset="-79"/>
            <a:cs typeface="Amatic SC Bold" panose="020B0604020202020204" charset="-79"/>
          </a:endParaRPr>
        </a:p>
      </dsp:txBody>
      <dsp:txXfrm>
        <a:off x="8657568" y="5628953"/>
        <a:ext cx="1304744" cy="1304744"/>
      </dsp:txXfrm>
    </dsp:sp>
    <dsp:sp modelId="{520FADEB-814D-4101-9A66-7BC96A32CC0F}">
      <dsp:nvSpPr>
        <dsp:cNvPr id="0" name=""/>
        <dsp:cNvSpPr/>
      </dsp:nvSpPr>
      <dsp:spPr>
        <a:xfrm rot="5443888">
          <a:off x="6787607" y="5297463"/>
          <a:ext cx="649692" cy="69707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6886305" y="5339431"/>
        <a:ext cx="454784" cy="418243"/>
      </dsp:txXfrm>
    </dsp:sp>
    <dsp:sp modelId="{C2031501-FBE7-4902-B108-811D538EC091}">
      <dsp:nvSpPr>
        <dsp:cNvPr id="0" name=""/>
        <dsp:cNvSpPr/>
      </dsp:nvSpPr>
      <dsp:spPr>
        <a:xfrm>
          <a:off x="6170021" y="6277177"/>
          <a:ext cx="1845188" cy="184518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matic SC Bold" panose="020B0604020202020204" charset="-79"/>
              <a:cs typeface="Amatic SC Bold" panose="020B0604020202020204" charset="-79"/>
            </a:rPr>
            <a:t>Family e.g. grandparents</a:t>
          </a:r>
          <a:endParaRPr lang="en-US" sz="1600" kern="1200" dirty="0">
            <a:latin typeface="Amatic SC Bold" panose="020B0604020202020204" charset="-79"/>
            <a:cs typeface="Amatic SC Bold" panose="020B0604020202020204" charset="-79"/>
          </a:endParaRPr>
        </a:p>
      </dsp:txBody>
      <dsp:txXfrm>
        <a:off x="6440243" y="6547399"/>
        <a:ext cx="1304744" cy="1304744"/>
      </dsp:txXfrm>
    </dsp:sp>
    <dsp:sp modelId="{77C11580-91C9-4B0A-A43A-91C6C9AC32FC}">
      <dsp:nvSpPr>
        <dsp:cNvPr id="0" name=""/>
        <dsp:cNvSpPr/>
      </dsp:nvSpPr>
      <dsp:spPr>
        <a:xfrm rot="8102293">
          <a:off x="5651680" y="4828416"/>
          <a:ext cx="658917" cy="69707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5820453" y="4897988"/>
        <a:ext cx="461242" cy="418243"/>
      </dsp:txXfrm>
    </dsp:sp>
    <dsp:sp modelId="{32961323-65E3-41AC-AC1C-89485C7F8E0E}">
      <dsp:nvSpPr>
        <dsp:cNvPr id="0" name=""/>
        <dsp:cNvSpPr/>
      </dsp:nvSpPr>
      <dsp:spPr>
        <a:xfrm>
          <a:off x="3952696" y="5358731"/>
          <a:ext cx="1845188" cy="184518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matic SC Bold" panose="020B0604020202020204" charset="-79"/>
              <a:cs typeface="Amatic SC Bold" panose="020B0604020202020204" charset="-79"/>
            </a:rPr>
            <a:t>Blogging/social media</a:t>
          </a:r>
          <a:endParaRPr lang="en-US" sz="2000" kern="1200" dirty="0">
            <a:latin typeface="Amatic SC Bold" panose="020B0604020202020204" charset="-79"/>
            <a:cs typeface="Amatic SC Bold" panose="020B0604020202020204" charset="-79"/>
          </a:endParaRPr>
        </a:p>
      </dsp:txBody>
      <dsp:txXfrm>
        <a:off x="4222918" y="5628953"/>
        <a:ext cx="1304744" cy="1304744"/>
      </dsp:txXfrm>
    </dsp:sp>
    <dsp:sp modelId="{2E192AFC-8450-4B3B-A7A6-580FB11B8B89}">
      <dsp:nvSpPr>
        <dsp:cNvPr id="0" name=""/>
        <dsp:cNvSpPr/>
      </dsp:nvSpPr>
      <dsp:spPr>
        <a:xfrm rot="10759411">
          <a:off x="5186532" y="3697100"/>
          <a:ext cx="651268" cy="69707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5381905" y="3835361"/>
        <a:ext cx="455888" cy="418243"/>
      </dsp:txXfrm>
    </dsp:sp>
    <dsp:sp modelId="{E0CA43CE-8FA2-4AA1-9812-85BA56A67E52}">
      <dsp:nvSpPr>
        <dsp:cNvPr id="0" name=""/>
        <dsp:cNvSpPr/>
      </dsp:nvSpPr>
      <dsp:spPr>
        <a:xfrm>
          <a:off x="3034250" y="3141406"/>
          <a:ext cx="1845188" cy="184518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matic SC Bold" panose="020B0604020202020204" charset="-79"/>
              <a:cs typeface="Amatic SC Bold" panose="020B0604020202020204" charset="-79"/>
            </a:rPr>
            <a:t>Claim</a:t>
          </a:r>
        </a:p>
      </dsp:txBody>
      <dsp:txXfrm>
        <a:off x="3304472" y="3411628"/>
        <a:ext cx="1304744" cy="1304744"/>
      </dsp:txXfrm>
    </dsp:sp>
    <dsp:sp modelId="{4B5026B8-80CD-4EC8-BA8E-797F116523C7}">
      <dsp:nvSpPr>
        <dsp:cNvPr id="0" name=""/>
        <dsp:cNvSpPr/>
      </dsp:nvSpPr>
      <dsp:spPr>
        <a:xfrm rot="13439568">
          <a:off x="5664653" y="2564855"/>
          <a:ext cx="631063" cy="697071"/>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5827413" y="2770016"/>
        <a:ext cx="441744" cy="418243"/>
      </dsp:txXfrm>
    </dsp:sp>
    <dsp:sp modelId="{17BFC6ED-84BA-4007-981E-2C09736DBC08}">
      <dsp:nvSpPr>
        <dsp:cNvPr id="0" name=""/>
        <dsp:cNvSpPr/>
      </dsp:nvSpPr>
      <dsp:spPr>
        <a:xfrm>
          <a:off x="3952696" y="924081"/>
          <a:ext cx="1845188" cy="1845188"/>
        </a:xfrm>
        <a:prstGeom prst="ellipse">
          <a:avLst/>
        </a:prstGeom>
        <a:solidFill>
          <a:srgbClr val="FF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matic SC Bold" panose="020B0604020202020204" charset="-79"/>
              <a:cs typeface="Amatic SC Bold" panose="020B0604020202020204" charset="-79"/>
            </a:rPr>
            <a:t>Other</a:t>
          </a:r>
          <a:endParaRPr lang="en-US" sz="1000" kern="1200" dirty="0">
            <a:latin typeface="Amatic SC Bold" panose="020B0604020202020204" charset="-79"/>
            <a:cs typeface="Amatic SC Bold" panose="020B0604020202020204" charset="-79"/>
          </a:endParaRPr>
        </a:p>
      </dsp:txBody>
      <dsp:txXfrm>
        <a:off x="4222918" y="1194303"/>
        <a:ext cx="1304744" cy="130474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1A07E-C32B-4D28-962D-9C7ACFE94990}" type="datetimeFigureOut">
              <a:rPr lang="en-GB" smtClean="0"/>
              <a:t>28/03/2024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DC6F2-CDDD-4682-89E3-BDE110755BEE}" type="slidenum">
              <a:rPr lang="en-GB" smtClean="0"/>
              <a:t>‹#›</a:t>
            </a:fld>
            <a:endParaRPr lang="en-GB"/>
          </a:p>
        </p:txBody>
      </p:sp>
    </p:spTree>
    <p:extLst>
      <p:ext uri="{BB962C8B-B14F-4D97-AF65-F5344CB8AC3E}">
        <p14:creationId xmlns:p14="http://schemas.microsoft.com/office/powerpoint/2010/main" val="14856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Provoke discussion around where the world’s wealth is</a:t>
            </a:r>
          </a:p>
        </p:txBody>
      </p:sp>
      <p:sp>
        <p:nvSpPr>
          <p:cNvPr id="4" name="Slide Number Placeholder 3"/>
          <p:cNvSpPr>
            <a:spLocks noGrp="1"/>
          </p:cNvSpPr>
          <p:nvPr>
            <p:ph type="sldNum" sz="quarter" idx="10"/>
          </p:nvPr>
        </p:nvSpPr>
        <p:spPr/>
        <p:txBody>
          <a:bodyPr/>
          <a:lstStyle/>
          <a:p>
            <a:fld id="{A645C261-6716-C74D-AE50-6D01B202AFBC}" type="slidenum">
              <a:rPr lang="en-US" smtClean="0"/>
              <a:t>16</a:t>
            </a:fld>
            <a:endParaRPr lang="en-US"/>
          </a:p>
        </p:txBody>
      </p:sp>
    </p:spTree>
    <p:extLst>
      <p:ext uri="{BB962C8B-B14F-4D97-AF65-F5344CB8AC3E}">
        <p14:creationId xmlns:p14="http://schemas.microsoft.com/office/powerpoint/2010/main" val="304557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967227-D71D-4D30-8619-0240CB93EDCE}" type="slidenum">
              <a:rPr lang="en-GB" smtClean="0"/>
              <a:t>20</a:t>
            </a:fld>
            <a:endParaRPr lang="en-GB"/>
          </a:p>
        </p:txBody>
      </p:sp>
    </p:spTree>
    <p:extLst>
      <p:ext uri="{BB962C8B-B14F-4D97-AF65-F5344CB8AC3E}">
        <p14:creationId xmlns:p14="http://schemas.microsoft.com/office/powerpoint/2010/main" val="277805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article to become informed of the impact</a:t>
            </a:r>
          </a:p>
        </p:txBody>
      </p:sp>
      <p:sp>
        <p:nvSpPr>
          <p:cNvPr id="4" name="Slide Number Placeholder 3"/>
          <p:cNvSpPr>
            <a:spLocks noGrp="1"/>
          </p:cNvSpPr>
          <p:nvPr>
            <p:ph type="sldNum" sz="quarter" idx="10"/>
          </p:nvPr>
        </p:nvSpPr>
        <p:spPr/>
        <p:txBody>
          <a:bodyPr/>
          <a:lstStyle/>
          <a:p>
            <a:fld id="{B4967227-D71D-4D30-8619-0240CB93EDCE}" type="slidenum">
              <a:rPr lang="en-GB" smtClean="0"/>
              <a:t>21</a:t>
            </a:fld>
            <a:endParaRPr lang="en-GB"/>
          </a:p>
        </p:txBody>
      </p:sp>
    </p:spTree>
    <p:extLst>
      <p:ext uri="{BB962C8B-B14F-4D97-AF65-F5344CB8AC3E}">
        <p14:creationId xmlns:p14="http://schemas.microsoft.com/office/powerpoint/2010/main" val="2470032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worksheet</a:t>
            </a:r>
          </a:p>
        </p:txBody>
      </p:sp>
      <p:sp>
        <p:nvSpPr>
          <p:cNvPr id="4" name="Slide Number Placeholder 3"/>
          <p:cNvSpPr>
            <a:spLocks noGrp="1"/>
          </p:cNvSpPr>
          <p:nvPr>
            <p:ph type="sldNum" sz="quarter" idx="10"/>
          </p:nvPr>
        </p:nvSpPr>
        <p:spPr/>
        <p:txBody>
          <a:bodyPr/>
          <a:lstStyle/>
          <a:p>
            <a:fld id="{B4967227-D71D-4D30-8619-0240CB93EDCE}" type="slidenum">
              <a:rPr lang="en-GB" smtClean="0"/>
              <a:t>22</a:t>
            </a:fld>
            <a:endParaRPr lang="en-GB"/>
          </a:p>
        </p:txBody>
      </p:sp>
    </p:spTree>
    <p:extLst>
      <p:ext uri="{BB962C8B-B14F-4D97-AF65-F5344CB8AC3E}">
        <p14:creationId xmlns:p14="http://schemas.microsoft.com/office/powerpoint/2010/main" val="320146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5C261-6716-C74D-AE50-6D01B202AFBC}" type="slidenum">
              <a:rPr lang="en-US" smtClean="0"/>
              <a:t>29</a:t>
            </a:fld>
            <a:endParaRPr lang="en-US"/>
          </a:p>
        </p:txBody>
      </p:sp>
    </p:spTree>
    <p:extLst>
      <p:ext uri="{BB962C8B-B14F-4D97-AF65-F5344CB8AC3E}">
        <p14:creationId xmlns:p14="http://schemas.microsoft.com/office/powerpoint/2010/main" val="901874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63.png"/><Relationship Id="rId10" Type="http://schemas.openxmlformats.org/officeDocument/2006/relationships/image" Target="../media/image65.png"/><Relationship Id="rId4" Type="http://schemas.openxmlformats.org/officeDocument/2006/relationships/image" Target="../media/image5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7.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hyperlink" Target="https://www.veganfoodandliving.com/features/the-price-of-a-throwaway-society/" TargetMode="Externa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4.jp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10.wdp"/><Relationship Id="rId18" Type="http://schemas.microsoft.com/office/2007/relationships/hdphoto" Target="../media/hdphoto15.wdp"/><Relationship Id="rId26" Type="http://schemas.microsoft.com/office/2007/relationships/hdphoto" Target="../media/hdphoto23.wdp"/><Relationship Id="rId3" Type="http://schemas.microsoft.com/office/2007/relationships/hdphoto" Target="../media/hdphoto1.wdp"/><Relationship Id="rId21" Type="http://schemas.microsoft.com/office/2007/relationships/hdphoto" Target="../media/hdphoto18.wdp"/><Relationship Id="rId7" Type="http://schemas.microsoft.com/office/2007/relationships/hdphoto" Target="../media/hdphoto4.wdp"/><Relationship Id="rId12" Type="http://schemas.microsoft.com/office/2007/relationships/hdphoto" Target="../media/hdphoto9.wdp"/><Relationship Id="rId17" Type="http://schemas.microsoft.com/office/2007/relationships/hdphoto" Target="../media/hdphoto14.wdp"/><Relationship Id="rId25" Type="http://schemas.microsoft.com/office/2007/relationships/hdphoto" Target="../media/hdphoto22.wdp"/><Relationship Id="rId2" Type="http://schemas.openxmlformats.org/officeDocument/2006/relationships/image" Target="../media/image86.png"/><Relationship Id="rId16" Type="http://schemas.microsoft.com/office/2007/relationships/hdphoto" Target="../media/hdphoto13.wdp"/><Relationship Id="rId20"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8.wdp"/><Relationship Id="rId24" Type="http://schemas.microsoft.com/office/2007/relationships/hdphoto" Target="../media/hdphoto21.wdp"/><Relationship Id="rId5" Type="http://schemas.microsoft.com/office/2007/relationships/hdphoto" Target="../media/hdphoto2.wdp"/><Relationship Id="rId15" Type="http://schemas.microsoft.com/office/2007/relationships/hdphoto" Target="../media/hdphoto12.wdp"/><Relationship Id="rId23" Type="http://schemas.microsoft.com/office/2007/relationships/hdphoto" Target="../media/hdphoto20.wdp"/><Relationship Id="rId28" Type="http://schemas.microsoft.com/office/2007/relationships/hdphoto" Target="../media/hdphoto25.wdp"/><Relationship Id="rId10" Type="http://schemas.microsoft.com/office/2007/relationships/hdphoto" Target="../media/hdphoto7.wdp"/><Relationship Id="rId19" Type="http://schemas.microsoft.com/office/2007/relationships/hdphoto" Target="../media/hdphoto16.wdp"/><Relationship Id="rId4" Type="http://schemas.openxmlformats.org/officeDocument/2006/relationships/image" Target="../media/image87.png"/><Relationship Id="rId9" Type="http://schemas.microsoft.com/office/2007/relationships/hdphoto" Target="../media/hdphoto6.wdp"/><Relationship Id="rId14" Type="http://schemas.microsoft.com/office/2007/relationships/hdphoto" Target="../media/hdphoto11.wdp"/><Relationship Id="rId22" Type="http://schemas.microsoft.com/office/2007/relationships/hdphoto" Target="../media/hdphoto19.wdp"/><Relationship Id="rId27" Type="http://schemas.microsoft.com/office/2007/relationships/hdphoto" Target="../media/hdphoto24.wdp"/></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90.png"/><Relationship Id="rId4" Type="http://schemas.openxmlformats.org/officeDocument/2006/relationships/image" Target="../media/image89.tif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92.tiff"/><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tiff"/><Relationship Id="rId1" Type="http://schemas.openxmlformats.org/officeDocument/2006/relationships/slideLayout" Target="../slideLayouts/slideLayout2.xml"/><Relationship Id="rId4" Type="http://schemas.microsoft.com/office/2007/relationships/hdphoto" Target="../media/hdphoto26.wdp"/></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10.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10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38.png"/><Relationship Id="rId5" Type="http://schemas.openxmlformats.org/officeDocument/2006/relationships/image" Target="../media/image107.png"/><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image" Target="../media/image46.png"/><Relationship Id="rId1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7.png"/><Relationship Id="rId7" Type="http://schemas.openxmlformats.org/officeDocument/2006/relationships/image" Target="../media/image104.png"/><Relationship Id="rId12" Type="http://schemas.openxmlformats.org/officeDocument/2006/relationships/image" Target="../media/image8.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38.png"/><Relationship Id="rId5" Type="http://schemas.openxmlformats.org/officeDocument/2006/relationships/image" Target="../media/image111.png"/><Relationship Id="rId10" Type="http://schemas.openxmlformats.org/officeDocument/2006/relationships/image" Target="../media/image109.png"/><Relationship Id="rId4" Type="http://schemas.openxmlformats.org/officeDocument/2006/relationships/image" Target="../media/image49.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32.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16.png"/><Relationship Id="rId10" Type="http://schemas.openxmlformats.org/officeDocument/2006/relationships/image" Target="../media/image118.png"/><Relationship Id="rId4" Type="http://schemas.openxmlformats.org/officeDocument/2006/relationships/image" Target="../media/image115.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9.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hyperlink" Target="https://www.veganfoodandliving.com/features/the-price-of-a-throwaway-society/"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8.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21.jpe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4.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4.jpe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22.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27.jpe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3.png"/><Relationship Id="rId18" Type="http://schemas.openxmlformats.org/officeDocument/2006/relationships/image" Target="../media/image136.png"/><Relationship Id="rId26" Type="http://schemas.openxmlformats.org/officeDocument/2006/relationships/image" Target="../media/image72.png"/><Relationship Id="rId3" Type="http://schemas.openxmlformats.org/officeDocument/2006/relationships/image" Target="../media/image129.png"/><Relationship Id="rId21" Type="http://schemas.openxmlformats.org/officeDocument/2006/relationships/image" Target="../media/image54.png"/><Relationship Id="rId7" Type="http://schemas.openxmlformats.org/officeDocument/2006/relationships/image" Target="../media/image36.png"/><Relationship Id="rId12" Type="http://schemas.openxmlformats.org/officeDocument/2006/relationships/image" Target="../media/image132.png"/><Relationship Id="rId17" Type="http://schemas.openxmlformats.org/officeDocument/2006/relationships/image" Target="../media/image55.png"/><Relationship Id="rId25" Type="http://schemas.openxmlformats.org/officeDocument/2006/relationships/image" Target="../media/image140.png"/><Relationship Id="rId2" Type="http://schemas.openxmlformats.org/officeDocument/2006/relationships/image" Target="../media/image128.png"/><Relationship Id="rId16" Type="http://schemas.openxmlformats.org/officeDocument/2006/relationships/image" Target="../media/image35.png"/><Relationship Id="rId20"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31.png"/><Relationship Id="rId24" Type="http://schemas.openxmlformats.org/officeDocument/2006/relationships/image" Target="../media/image63.png"/><Relationship Id="rId5" Type="http://schemas.openxmlformats.org/officeDocument/2006/relationships/image" Target="../media/image48.png"/><Relationship Id="rId15" Type="http://schemas.openxmlformats.org/officeDocument/2006/relationships/image" Target="../media/image135.png"/><Relationship Id="rId23" Type="http://schemas.openxmlformats.org/officeDocument/2006/relationships/image" Target="../media/image37.png"/><Relationship Id="rId28" Type="http://schemas.openxmlformats.org/officeDocument/2006/relationships/image" Target="../media/image8.png"/><Relationship Id="rId10" Type="http://schemas.openxmlformats.org/officeDocument/2006/relationships/image" Target="../media/image47.png"/><Relationship Id="rId19" Type="http://schemas.openxmlformats.org/officeDocument/2006/relationships/image" Target="../media/image137.png"/><Relationship Id="rId4" Type="http://schemas.openxmlformats.org/officeDocument/2006/relationships/image" Target="../media/image70.png"/><Relationship Id="rId9" Type="http://schemas.openxmlformats.org/officeDocument/2006/relationships/image" Target="../media/image56.png"/><Relationship Id="rId14" Type="http://schemas.openxmlformats.org/officeDocument/2006/relationships/image" Target="../media/image134.png"/><Relationship Id="rId22" Type="http://schemas.openxmlformats.org/officeDocument/2006/relationships/image" Target="../media/image139.png"/><Relationship Id="rId27" Type="http://schemas.openxmlformats.org/officeDocument/2006/relationships/image" Target="../media/image105.png"/></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43.png"/><Relationship Id="rId18" Type="http://schemas.openxmlformats.org/officeDocument/2006/relationships/image" Target="../media/image147.png"/><Relationship Id="rId26" Type="http://schemas.openxmlformats.org/officeDocument/2006/relationships/image" Target="../media/image116.png"/><Relationship Id="rId3" Type="http://schemas.openxmlformats.org/officeDocument/2006/relationships/image" Target="../media/image46.png"/><Relationship Id="rId21" Type="http://schemas.openxmlformats.org/officeDocument/2006/relationships/image" Target="../media/image150.png"/><Relationship Id="rId7" Type="http://schemas.openxmlformats.org/officeDocument/2006/relationships/image" Target="../media/image141.png"/><Relationship Id="rId12" Type="http://schemas.openxmlformats.org/officeDocument/2006/relationships/image" Target="../media/image142.png"/><Relationship Id="rId17" Type="http://schemas.openxmlformats.org/officeDocument/2006/relationships/image" Target="../media/image146.png"/><Relationship Id="rId25" Type="http://schemas.openxmlformats.org/officeDocument/2006/relationships/image" Target="../media/image154.png"/><Relationship Id="rId2" Type="http://schemas.openxmlformats.org/officeDocument/2006/relationships/image" Target="../media/image105.png"/><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3.png"/><Relationship Id="rId24" Type="http://schemas.openxmlformats.org/officeDocument/2006/relationships/image" Target="../media/image153.png"/><Relationship Id="rId5" Type="http://schemas.openxmlformats.org/officeDocument/2006/relationships/image" Target="../media/image64.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6.png"/><Relationship Id="rId10" Type="http://schemas.openxmlformats.org/officeDocument/2006/relationships/image" Target="../media/image49.png"/><Relationship Id="rId19" Type="http://schemas.openxmlformats.org/officeDocument/2006/relationships/image" Target="../media/image148.png"/><Relationship Id="rId31" Type="http://schemas.openxmlformats.org/officeDocument/2006/relationships/image" Target="../media/image8.png"/><Relationship Id="rId4" Type="http://schemas.openxmlformats.org/officeDocument/2006/relationships/image" Target="../media/image109.png"/><Relationship Id="rId9" Type="http://schemas.openxmlformats.org/officeDocument/2006/relationships/image" Target="../media/image104.png"/><Relationship Id="rId14" Type="http://schemas.openxmlformats.org/officeDocument/2006/relationships/image" Target="../media/image65.png"/><Relationship Id="rId22" Type="http://schemas.openxmlformats.org/officeDocument/2006/relationships/image" Target="../media/image151.png"/><Relationship Id="rId27" Type="http://schemas.openxmlformats.org/officeDocument/2006/relationships/image" Target="../media/image155.png"/><Relationship Id="rId30"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39.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a:srcRect t="748" b="748"/>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2209800" y="603606"/>
            <a:ext cx="4953000" cy="1286574"/>
          </a:xfrm>
          <a:prstGeom prst="rect">
            <a:avLst/>
          </a:prstGeom>
        </p:spPr>
      </p:pic>
      <p:sp>
        <p:nvSpPr>
          <p:cNvPr id="3" name="Title 2">
            <a:extLst>
              <a:ext uri="{FF2B5EF4-FFF2-40B4-BE49-F238E27FC236}">
                <a16:creationId xmlns:a16="http://schemas.microsoft.com/office/drawing/2014/main" id="{3B0C7E54-66C2-4B4E-8D55-5E714EB6696B}"/>
              </a:ext>
            </a:extLst>
          </p:cNvPr>
          <p:cNvSpPr>
            <a:spLocks noGrp="1"/>
          </p:cNvSpPr>
          <p:nvPr>
            <p:ph type="title"/>
          </p:nvPr>
        </p:nvSpPr>
        <p:spPr>
          <a:xfrm>
            <a:off x="460887" y="252721"/>
            <a:ext cx="8683113" cy="1988345"/>
          </a:xfrm>
        </p:spPr>
        <p:txBody>
          <a:bodyPr/>
          <a:lstStyle/>
          <a:p>
            <a:r>
              <a:rPr lang="en-US" dirty="0">
                <a:latin typeface="Amatic SC Bold" panose="020B0604020202020204" charset="-79"/>
                <a:cs typeface="Amatic SC Bold" panose="020B0604020202020204" charset="-79"/>
              </a:rPr>
              <a:t>The Global Environment </a:t>
            </a:r>
            <a:endParaRPr lang="en-GB" dirty="0">
              <a:latin typeface="Amatic SC Bold" panose="020B0604020202020204" charset="-79"/>
              <a:cs typeface="Amatic SC Bold" panose="020B0604020202020204" charset="-79"/>
            </a:endParaRPr>
          </a:p>
        </p:txBody>
      </p:sp>
      <p:sp>
        <p:nvSpPr>
          <p:cNvPr id="4" name="Content Placeholder 3">
            <a:extLst>
              <a:ext uri="{FF2B5EF4-FFF2-40B4-BE49-F238E27FC236}">
                <a16:creationId xmlns:a16="http://schemas.microsoft.com/office/drawing/2014/main" id="{EDABAF2D-CEB9-48F1-A050-1E0A5D130644}"/>
              </a:ext>
            </a:extLst>
          </p:cNvPr>
          <p:cNvSpPr>
            <a:spLocks noGrp="1"/>
          </p:cNvSpPr>
          <p:nvPr>
            <p:ph idx="1"/>
          </p:nvPr>
        </p:nvSpPr>
        <p:spPr>
          <a:xfrm>
            <a:off x="609600" y="1706334"/>
            <a:ext cx="15773400" cy="7170966"/>
          </a:xfrm>
        </p:spPr>
        <p:txBody>
          <a:bodyPr>
            <a:normAutofit lnSpcReduction="10000"/>
          </a:bodyPr>
          <a:lstStyle/>
          <a:p>
            <a:pPr algn="just" eaLnBrk="0" fontAlgn="base" hangingPunct="0">
              <a:lnSpc>
                <a:spcPct val="100000"/>
              </a:lnSpc>
              <a:spcBef>
                <a:spcPct val="0"/>
              </a:spcBef>
              <a:spcAft>
                <a:spcPct val="0"/>
              </a:spcAft>
            </a:pPr>
            <a:r>
              <a:rPr lang="en-US" alt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 term </a:t>
            </a:r>
            <a:r>
              <a:rPr lang="en-US" altLang="en-US" sz="3900" b="1" dirty="0">
                <a:solidFill>
                  <a:srgbClr val="272627"/>
                </a:solidFill>
                <a:latin typeface="Amatic SC Bold" panose="020B0604020202020204" charset="-79"/>
                <a:ea typeface="Trebuchet MS" panose="020B0603020202020204" pitchFamily="34" charset="0"/>
                <a:cs typeface="Amatic SC Bold" panose="020B0604020202020204" charset="-79"/>
              </a:rPr>
              <a:t>environment </a:t>
            </a:r>
            <a:r>
              <a:rPr lang="en-US" altLang="en-US" sz="3900" dirty="0">
                <a:solidFill>
                  <a:srgbClr val="272627"/>
                </a:solidFill>
                <a:latin typeface="Amatic SC Bold" panose="020B0604020202020204" charset="-79"/>
                <a:ea typeface="Trebuchet MS" panose="020B0603020202020204" pitchFamily="34" charset="0"/>
                <a:cs typeface="Amatic SC Bold" panose="020B0604020202020204" charset="-79"/>
              </a:rPr>
              <a:t>means surroundings; natural world. However, it can be narrowly defined, for example our immediate surroundings as in the classroom environment or very broadly, in relation to the global environment. </a:t>
            </a:r>
          </a:p>
          <a:p>
            <a:pPr algn="just" eaLnBrk="0" fontAlgn="base" hangingPunct="0">
              <a:lnSpc>
                <a:spcPct val="100000"/>
              </a:lnSpc>
              <a:spcBef>
                <a:spcPct val="0"/>
              </a:spcBef>
              <a:spcAft>
                <a:spcPct val="0"/>
              </a:spcAft>
            </a:pPr>
            <a:endParaRPr lang="en-US" altLang="en-US" sz="3900" dirty="0">
              <a:solidFill>
                <a:srgbClr val="272627"/>
              </a:solidFill>
              <a:latin typeface="Amatic SC Bold" panose="020B0604020202020204" charset="-79"/>
              <a:ea typeface="Trebuchet MS" panose="020B0603020202020204" pitchFamily="34" charset="0"/>
              <a:cs typeface="Amatic SC Bold" panose="020B0604020202020204" charset="-79"/>
            </a:endParaRPr>
          </a:p>
          <a:p>
            <a:pPr algn="just" eaLnBrk="0" fontAlgn="base" hangingPunct="0">
              <a:lnSpc>
                <a:spcPct val="100000"/>
              </a:lnSpc>
              <a:spcBef>
                <a:spcPct val="0"/>
              </a:spcBef>
              <a:spcAft>
                <a:spcPct val="0"/>
              </a:spcAft>
            </a:pPr>
            <a:r>
              <a:rPr lang="en-US" altLang="en-US" sz="3900" dirty="0">
                <a:solidFill>
                  <a:srgbClr val="272627"/>
                </a:solidFill>
                <a:latin typeface="Amatic SC Bold" panose="020B0604020202020204" charset="-79"/>
                <a:ea typeface="Trebuchet MS" panose="020B0603020202020204" pitchFamily="34" charset="0"/>
                <a:cs typeface="Amatic SC Bold" panose="020B0604020202020204" charset="-79"/>
              </a:rPr>
              <a:t>One thing that is certain is that ‘humankind’ has had a huge impact on the environment. Today, many of us have acquired so many things that we have a very comfortable life. But at what cost? </a:t>
            </a:r>
          </a:p>
          <a:p>
            <a:pPr algn="just" eaLnBrk="0" fontAlgn="base" hangingPunct="0">
              <a:lnSpc>
                <a:spcPct val="100000"/>
              </a:lnSpc>
              <a:spcBef>
                <a:spcPct val="0"/>
              </a:spcBef>
              <a:spcAft>
                <a:spcPct val="0"/>
              </a:spcAft>
            </a:pPr>
            <a:endParaRPr lang="en-US" altLang="en-US" sz="3900" dirty="0">
              <a:solidFill>
                <a:srgbClr val="272627"/>
              </a:solidFill>
              <a:latin typeface="Amatic SC Bold" panose="020B0604020202020204" charset="-79"/>
              <a:ea typeface="Trebuchet MS" panose="020B0603020202020204" pitchFamily="34" charset="0"/>
              <a:cs typeface="Amatic SC Bold" panose="020B0604020202020204" charset="-79"/>
            </a:endParaRPr>
          </a:p>
          <a:p>
            <a:pPr algn="just" eaLnBrk="0" fontAlgn="base" hangingPunct="0">
              <a:lnSpc>
                <a:spcPct val="100000"/>
              </a:lnSpc>
              <a:spcBef>
                <a:spcPct val="0"/>
              </a:spcBef>
              <a:spcAft>
                <a:spcPct val="0"/>
              </a:spcAft>
            </a:pPr>
            <a:r>
              <a:rPr lang="en-US" alt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 more that people take from the environment, the more they change the pattern of nature. If we take too much, we risk upsetting this balance.</a:t>
            </a:r>
          </a:p>
          <a:p>
            <a:pPr marL="0" indent="0" algn="just" eaLnBrk="0" fontAlgn="base" hangingPunct="0">
              <a:spcBef>
                <a:spcPct val="0"/>
              </a:spcBef>
              <a:spcAft>
                <a:spcPct val="0"/>
              </a:spcAft>
              <a:buNone/>
            </a:pPr>
            <a:endParaRPr lang="en-GB" altLang="en-US" sz="3900" dirty="0">
              <a:latin typeface="Amatic SC Bold" panose="020B0604020202020204" charset="-79"/>
              <a:cs typeface="Amatic SC Bold" panose="020B0604020202020204" charset="-79"/>
            </a:endParaRPr>
          </a:p>
          <a:p>
            <a:pPr algn="just" eaLnBrk="0" fontAlgn="base" hangingPunct="0">
              <a:lnSpc>
                <a:spcPct val="100000"/>
              </a:lnSpc>
              <a:spcBef>
                <a:spcPct val="0"/>
              </a:spcBef>
              <a:spcAft>
                <a:spcPct val="0"/>
              </a:spcAft>
            </a:pPr>
            <a:r>
              <a:rPr lang="en-US" alt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 balance of nature changes slowly over time but in recent years we have wanted more and more for ourselves, and we are upsetting the balance at a faster rate, without even realising it.</a:t>
            </a:r>
          </a:p>
          <a:p>
            <a:endParaRPr lang="en-GB" dirty="0"/>
          </a:p>
        </p:txBody>
      </p:sp>
      <p:pic>
        <p:nvPicPr>
          <p:cNvPr id="5" name="Picture 4">
            <a:extLst>
              <a:ext uri="{FF2B5EF4-FFF2-40B4-BE49-F238E27FC236}">
                <a16:creationId xmlns:a16="http://schemas.microsoft.com/office/drawing/2014/main" id="{1F142E22-7BCA-4405-8B7B-7634CB3D577C}"/>
              </a:ext>
            </a:extLst>
          </p:cNvPr>
          <p:cNvPicPr>
            <a:picLocks noChangeAspect="1"/>
          </p:cNvPicPr>
          <p:nvPr/>
        </p:nvPicPr>
        <p:blipFill>
          <a:blip r:embed="rId3"/>
          <a:stretch>
            <a:fillRect/>
          </a:stretch>
        </p:blipFill>
        <p:spPr>
          <a:xfrm>
            <a:off x="0" y="8202168"/>
            <a:ext cx="18288000" cy="2084832"/>
          </a:xfrm>
          <a:prstGeom prst="rect">
            <a:avLst/>
          </a:prstGeom>
        </p:spPr>
      </p:pic>
    </p:spTree>
    <p:extLst>
      <p:ext uri="{BB962C8B-B14F-4D97-AF65-F5344CB8AC3E}">
        <p14:creationId xmlns:p14="http://schemas.microsoft.com/office/powerpoint/2010/main" val="214200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981200" y="593423"/>
            <a:ext cx="4876800" cy="1286574"/>
          </a:xfrm>
          <a:prstGeom prst="rect">
            <a:avLst/>
          </a:prstGeom>
        </p:spPr>
      </p:pic>
      <p:pic>
        <p:nvPicPr>
          <p:cNvPr id="6" name="Picture 4">
            <a:extLst>
              <a:ext uri="{FF2B5EF4-FFF2-40B4-BE49-F238E27FC236}">
                <a16:creationId xmlns:a16="http://schemas.microsoft.com/office/drawing/2014/main" id="{817D6769-D551-49FC-9090-F1A706A3AED8}"/>
              </a:ext>
            </a:extLst>
          </p:cNvPr>
          <p:cNvPicPr>
            <a:picLocks noChangeAspect="1"/>
          </p:cNvPicPr>
          <p:nvPr/>
        </p:nvPicPr>
        <p:blipFill>
          <a:blip r:embed="rId3"/>
          <a:srcRect/>
          <a:stretch>
            <a:fillRect/>
          </a:stretch>
        </p:blipFill>
        <p:spPr>
          <a:xfrm>
            <a:off x="11034733" y="4221776"/>
            <a:ext cx="6680012" cy="4290629"/>
          </a:xfrm>
          <a:prstGeom prst="rect">
            <a:avLst/>
          </a:prstGeom>
        </p:spPr>
      </p:pic>
      <p:pic>
        <p:nvPicPr>
          <p:cNvPr id="7" name="Picture 5">
            <a:extLst>
              <a:ext uri="{FF2B5EF4-FFF2-40B4-BE49-F238E27FC236}">
                <a16:creationId xmlns:a16="http://schemas.microsoft.com/office/drawing/2014/main" id="{C4C42C46-CE7A-4A29-832E-668AF41D5D9A}"/>
              </a:ext>
            </a:extLst>
          </p:cNvPr>
          <p:cNvPicPr>
            <a:picLocks noChangeAspect="1"/>
          </p:cNvPicPr>
          <p:nvPr/>
        </p:nvPicPr>
        <p:blipFill>
          <a:blip r:embed="rId4"/>
          <a:srcRect/>
          <a:stretch>
            <a:fillRect/>
          </a:stretch>
        </p:blipFill>
        <p:spPr>
          <a:xfrm>
            <a:off x="11285441" y="4221776"/>
            <a:ext cx="6429303" cy="4410822"/>
          </a:xfrm>
          <a:prstGeom prst="rect">
            <a:avLst/>
          </a:prstGeom>
        </p:spPr>
      </p:pic>
      <p:sp>
        <p:nvSpPr>
          <p:cNvPr id="2" name="Title 1">
            <a:extLst>
              <a:ext uri="{FF2B5EF4-FFF2-40B4-BE49-F238E27FC236}">
                <a16:creationId xmlns:a16="http://schemas.microsoft.com/office/drawing/2014/main" id="{30DC80F1-335B-4CC2-965A-1A55CC4A8A5D}"/>
              </a:ext>
            </a:extLst>
          </p:cNvPr>
          <p:cNvSpPr>
            <a:spLocks noGrp="1"/>
          </p:cNvSpPr>
          <p:nvPr>
            <p:ph type="title"/>
          </p:nvPr>
        </p:nvSpPr>
        <p:spPr>
          <a:xfrm>
            <a:off x="225065" y="194183"/>
            <a:ext cx="8527722" cy="1988345"/>
          </a:xfrm>
        </p:spPr>
        <p:txBody>
          <a:bodyPr/>
          <a:lstStyle/>
          <a:p>
            <a:r>
              <a:rPr lang="en-US" dirty="0">
                <a:latin typeface="Amatic SC Bold" panose="020B0604020202020204" charset="-79"/>
                <a:cs typeface="Amatic SC Bold" panose="020B0604020202020204" charset="-79"/>
              </a:rPr>
              <a:t>The Global Environment </a:t>
            </a:r>
            <a:endParaRPr lang="en-GB" dirty="0">
              <a:latin typeface="Amatic SC Bold" panose="020B0604020202020204" charset="-79"/>
              <a:cs typeface="Amatic SC Bold" panose="020B0604020202020204" charset="-79"/>
            </a:endParaRPr>
          </a:p>
        </p:txBody>
      </p:sp>
      <p:sp>
        <p:nvSpPr>
          <p:cNvPr id="3" name="Content Placeholder 2">
            <a:extLst>
              <a:ext uri="{FF2B5EF4-FFF2-40B4-BE49-F238E27FC236}">
                <a16:creationId xmlns:a16="http://schemas.microsoft.com/office/drawing/2014/main" id="{8237E495-0E0F-4151-A5D7-AA8FD06260D1}"/>
              </a:ext>
            </a:extLst>
          </p:cNvPr>
          <p:cNvSpPr>
            <a:spLocks noGrp="1"/>
          </p:cNvSpPr>
          <p:nvPr>
            <p:ph idx="1"/>
          </p:nvPr>
        </p:nvSpPr>
        <p:spPr>
          <a:xfrm>
            <a:off x="352326" y="1879997"/>
            <a:ext cx="15773400" cy="6527007"/>
          </a:xfrm>
        </p:spPr>
        <p:txBody>
          <a:bodyPr/>
          <a:lstStyle/>
          <a:p>
            <a:pPr algn="just" eaLnBrk="0" fontAlgn="base" hangingPunct="0">
              <a:lnSpc>
                <a:spcPct val="100000"/>
              </a:lnSpc>
              <a:spcBef>
                <a:spcPct val="0"/>
              </a:spcBef>
              <a:spcAft>
                <a:spcPct val="0"/>
              </a:spcAft>
            </a:pPr>
            <a:r>
              <a:rPr lang="en-US" altLang="en-US" sz="3600" dirty="0">
                <a:solidFill>
                  <a:srgbClr val="272627"/>
                </a:solidFill>
                <a:latin typeface="Amatic SC Bold" panose="020B0604020202020204" charset="-79"/>
                <a:ea typeface="Trebuchet MS" panose="020B0603020202020204" pitchFamily="34" charset="0"/>
                <a:cs typeface="Amatic SC Bold" panose="020B0604020202020204" charset="-79"/>
              </a:rPr>
              <a:t>We are part of the natural environment and must look after it. If we upset the pattern too much, we may even destroy ourselves and the lives of future generations.</a:t>
            </a:r>
          </a:p>
          <a:p>
            <a:pPr algn="just" eaLnBrk="0" fontAlgn="base" hangingPunct="0">
              <a:lnSpc>
                <a:spcPct val="100000"/>
              </a:lnSpc>
              <a:spcBef>
                <a:spcPct val="0"/>
              </a:spcBef>
              <a:spcAft>
                <a:spcPct val="0"/>
              </a:spcAft>
            </a:pPr>
            <a:endParaRPr lang="en-US" altLang="en-US" sz="3600" dirty="0">
              <a:solidFill>
                <a:srgbClr val="272627"/>
              </a:solidFill>
              <a:latin typeface="Amatic SC Bold" panose="020B0604020202020204" charset="-79"/>
              <a:ea typeface="Trebuchet MS" panose="020B0603020202020204" pitchFamily="34" charset="0"/>
              <a:cs typeface="Amatic SC Bold" panose="020B0604020202020204" charset="-79"/>
            </a:endParaRPr>
          </a:p>
          <a:p>
            <a:pPr algn="just" eaLnBrk="0" fontAlgn="base" hangingPunct="0">
              <a:lnSpc>
                <a:spcPct val="100000"/>
              </a:lnSpc>
              <a:spcBef>
                <a:spcPct val="0"/>
              </a:spcBef>
              <a:spcAft>
                <a:spcPct val="0"/>
              </a:spcAft>
            </a:pPr>
            <a:r>
              <a:rPr lang="en-US" altLang="en-US" sz="3600" dirty="0">
                <a:solidFill>
                  <a:srgbClr val="272627"/>
                </a:solidFill>
                <a:latin typeface="Amatic SC Bold" panose="020B0604020202020204" charset="-79"/>
                <a:ea typeface="Trebuchet MS" panose="020B0603020202020204" pitchFamily="34" charset="0"/>
                <a:cs typeface="Amatic SC Bold" panose="020B0604020202020204" charset="-79"/>
              </a:rPr>
              <a:t>Trócaire’s focus is on ensuring that our global resources are shared equitably and those in power act for the common good of all.</a:t>
            </a:r>
            <a:endParaRPr lang="en-US" altLang="en-US" sz="3600" dirty="0">
              <a:latin typeface="Amatic SC Bold" panose="020B0604020202020204" charset="-79"/>
              <a:cs typeface="Amatic SC Bold" panose="020B0604020202020204" charset="-79"/>
            </a:endParaRPr>
          </a:p>
          <a:p>
            <a:pPr marL="0" indent="0">
              <a:buNone/>
            </a:pPr>
            <a:endParaRPr lang="en-GB" dirty="0"/>
          </a:p>
        </p:txBody>
      </p:sp>
      <p:pic>
        <p:nvPicPr>
          <p:cNvPr id="4" name="Picture 3">
            <a:extLst>
              <a:ext uri="{FF2B5EF4-FFF2-40B4-BE49-F238E27FC236}">
                <a16:creationId xmlns:a16="http://schemas.microsoft.com/office/drawing/2014/main" id="{47767565-2783-47D5-A61A-6295B37AFBA2}"/>
              </a:ext>
            </a:extLst>
          </p:cNvPr>
          <p:cNvPicPr>
            <a:picLocks noChangeAspect="1"/>
          </p:cNvPicPr>
          <p:nvPr/>
        </p:nvPicPr>
        <p:blipFill>
          <a:blip r:embed="rId5"/>
          <a:stretch>
            <a:fillRect/>
          </a:stretch>
        </p:blipFill>
        <p:spPr>
          <a:xfrm>
            <a:off x="11285441" y="4333220"/>
            <a:ext cx="5951472" cy="3931478"/>
          </a:xfrm>
          <a:prstGeom prst="rect">
            <a:avLst/>
          </a:prstGeom>
        </p:spPr>
      </p:pic>
      <p:pic>
        <p:nvPicPr>
          <p:cNvPr id="5" name="Picture 4">
            <a:extLst>
              <a:ext uri="{FF2B5EF4-FFF2-40B4-BE49-F238E27FC236}">
                <a16:creationId xmlns:a16="http://schemas.microsoft.com/office/drawing/2014/main" id="{0F38A96C-3B32-4C80-9302-084978A70A3C}"/>
              </a:ext>
            </a:extLst>
          </p:cNvPr>
          <p:cNvPicPr>
            <a:picLocks noChangeAspect="1"/>
          </p:cNvPicPr>
          <p:nvPr/>
        </p:nvPicPr>
        <p:blipFill>
          <a:blip r:embed="rId6"/>
          <a:stretch>
            <a:fillRect/>
          </a:stretch>
        </p:blipFill>
        <p:spPr>
          <a:xfrm>
            <a:off x="0" y="8264697"/>
            <a:ext cx="18288000" cy="2084832"/>
          </a:xfrm>
          <a:prstGeom prst="rect">
            <a:avLst/>
          </a:prstGeom>
        </p:spPr>
      </p:pic>
    </p:spTree>
    <p:extLst>
      <p:ext uri="{BB962C8B-B14F-4D97-AF65-F5344CB8AC3E}">
        <p14:creationId xmlns:p14="http://schemas.microsoft.com/office/powerpoint/2010/main" val="2644595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B50267-B6A7-4FBD-82BB-B211892B9280}"/>
              </a:ext>
            </a:extLst>
          </p:cNvPr>
          <p:cNvPicPr>
            <a:picLocks noChangeAspect="1"/>
          </p:cNvPicPr>
          <p:nvPr/>
        </p:nvPicPr>
        <p:blipFill>
          <a:blip r:embed="rId2"/>
          <a:stretch>
            <a:fillRect/>
          </a:stretch>
        </p:blipFill>
        <p:spPr>
          <a:xfrm>
            <a:off x="3981764" y="2852729"/>
            <a:ext cx="10324472" cy="4581542"/>
          </a:xfrm>
          <a:prstGeom prst="rect">
            <a:avLst/>
          </a:prstGeom>
        </p:spPr>
      </p:pic>
      <p:sp>
        <p:nvSpPr>
          <p:cNvPr id="4" name="Title 3">
            <a:extLst>
              <a:ext uri="{FF2B5EF4-FFF2-40B4-BE49-F238E27FC236}">
                <a16:creationId xmlns:a16="http://schemas.microsoft.com/office/drawing/2014/main" id="{04555F1B-78B1-4BCE-9AC3-8A1FCBC19732}"/>
              </a:ext>
            </a:extLst>
          </p:cNvPr>
          <p:cNvSpPr>
            <a:spLocks noGrp="1"/>
          </p:cNvSpPr>
          <p:nvPr>
            <p:ph type="title"/>
          </p:nvPr>
        </p:nvSpPr>
        <p:spPr>
          <a:xfrm>
            <a:off x="5898233" y="4149328"/>
            <a:ext cx="6491534" cy="1988345"/>
          </a:xfrm>
        </p:spPr>
        <p:txBody>
          <a:bodyPr>
            <a:normAutofit/>
          </a:bodyPr>
          <a:lstStyle/>
          <a:p>
            <a:pPr algn="ctr"/>
            <a:r>
              <a:rPr lang="en-US" sz="9000" dirty="0">
                <a:latin typeface="Amatic SC Bold" panose="020B0604020202020204" charset="-79"/>
                <a:cs typeface="Amatic SC Bold" panose="020B0604020202020204" charset="-79"/>
              </a:rPr>
              <a:t>Global Population</a:t>
            </a:r>
            <a:endParaRPr lang="en-GB" sz="9000" dirty="0">
              <a:latin typeface="Amatic SC Bold" panose="020B0604020202020204" charset="-79"/>
              <a:cs typeface="Amatic SC Bold" panose="020B0604020202020204" charset="-79"/>
            </a:endParaRPr>
          </a:p>
        </p:txBody>
      </p:sp>
      <p:pic>
        <p:nvPicPr>
          <p:cNvPr id="6" name="Picture 10">
            <a:extLst>
              <a:ext uri="{FF2B5EF4-FFF2-40B4-BE49-F238E27FC236}">
                <a16:creationId xmlns:a16="http://schemas.microsoft.com/office/drawing/2014/main" id="{A3FFF531-37D4-45FB-910B-E6BC0B632505}"/>
              </a:ext>
            </a:extLst>
          </p:cNvPr>
          <p:cNvPicPr>
            <a:picLocks noChangeAspect="1"/>
          </p:cNvPicPr>
          <p:nvPr/>
        </p:nvPicPr>
        <p:blipFill>
          <a:blip r:embed="rId3"/>
          <a:srcRect/>
          <a:stretch>
            <a:fillRect/>
          </a:stretch>
        </p:blipFill>
        <p:spPr>
          <a:xfrm>
            <a:off x="13179131" y="0"/>
            <a:ext cx="1986285" cy="1986285"/>
          </a:xfrm>
          <a:prstGeom prst="rect">
            <a:avLst/>
          </a:prstGeom>
        </p:spPr>
      </p:pic>
      <p:pic>
        <p:nvPicPr>
          <p:cNvPr id="7" name="Picture 21">
            <a:extLst>
              <a:ext uri="{FF2B5EF4-FFF2-40B4-BE49-F238E27FC236}">
                <a16:creationId xmlns:a16="http://schemas.microsoft.com/office/drawing/2014/main" id="{AD930D5E-C9B4-4109-94C0-C9F84B7EBC48}"/>
              </a:ext>
            </a:extLst>
          </p:cNvPr>
          <p:cNvPicPr>
            <a:picLocks noChangeAspect="1"/>
          </p:cNvPicPr>
          <p:nvPr/>
        </p:nvPicPr>
        <p:blipFill>
          <a:blip r:embed="rId4"/>
          <a:srcRect/>
          <a:stretch>
            <a:fillRect/>
          </a:stretch>
        </p:blipFill>
        <p:spPr>
          <a:xfrm>
            <a:off x="137528" y="245192"/>
            <a:ext cx="1986285" cy="1986285"/>
          </a:xfrm>
          <a:prstGeom prst="rect">
            <a:avLst/>
          </a:prstGeom>
        </p:spPr>
      </p:pic>
      <p:pic>
        <p:nvPicPr>
          <p:cNvPr id="8" name="Picture 24">
            <a:extLst>
              <a:ext uri="{FF2B5EF4-FFF2-40B4-BE49-F238E27FC236}">
                <a16:creationId xmlns:a16="http://schemas.microsoft.com/office/drawing/2014/main" id="{9CB44489-DF28-4AEE-AB56-E63C0765BFFF}"/>
              </a:ext>
            </a:extLst>
          </p:cNvPr>
          <p:cNvPicPr>
            <a:picLocks noChangeAspect="1"/>
          </p:cNvPicPr>
          <p:nvPr/>
        </p:nvPicPr>
        <p:blipFill>
          <a:blip r:embed="rId5"/>
          <a:srcRect/>
          <a:stretch>
            <a:fillRect/>
          </a:stretch>
        </p:blipFill>
        <p:spPr>
          <a:xfrm>
            <a:off x="2988621" y="7634192"/>
            <a:ext cx="1986285" cy="1986285"/>
          </a:xfrm>
          <a:prstGeom prst="rect">
            <a:avLst/>
          </a:prstGeom>
        </p:spPr>
      </p:pic>
      <p:pic>
        <p:nvPicPr>
          <p:cNvPr id="9" name="Picture 16">
            <a:extLst>
              <a:ext uri="{FF2B5EF4-FFF2-40B4-BE49-F238E27FC236}">
                <a16:creationId xmlns:a16="http://schemas.microsoft.com/office/drawing/2014/main" id="{36D168CC-097F-4DDB-AB48-765F2857F14C}"/>
              </a:ext>
            </a:extLst>
          </p:cNvPr>
          <p:cNvPicPr>
            <a:picLocks noChangeAspect="1"/>
          </p:cNvPicPr>
          <p:nvPr/>
        </p:nvPicPr>
        <p:blipFill>
          <a:blip r:embed="rId6"/>
          <a:srcRect/>
          <a:stretch>
            <a:fillRect/>
          </a:stretch>
        </p:blipFill>
        <p:spPr>
          <a:xfrm>
            <a:off x="14545730" y="8179824"/>
            <a:ext cx="1986285" cy="1986285"/>
          </a:xfrm>
          <a:prstGeom prst="rect">
            <a:avLst/>
          </a:prstGeom>
        </p:spPr>
      </p:pic>
      <p:pic>
        <p:nvPicPr>
          <p:cNvPr id="10" name="Picture 6">
            <a:extLst>
              <a:ext uri="{FF2B5EF4-FFF2-40B4-BE49-F238E27FC236}">
                <a16:creationId xmlns:a16="http://schemas.microsoft.com/office/drawing/2014/main" id="{3FA0C701-AEC0-414B-B3A0-F3CE6E543017}"/>
              </a:ext>
            </a:extLst>
          </p:cNvPr>
          <p:cNvPicPr>
            <a:picLocks noChangeAspect="1"/>
          </p:cNvPicPr>
          <p:nvPr/>
        </p:nvPicPr>
        <p:blipFill>
          <a:blip r:embed="rId7"/>
          <a:srcRect/>
          <a:stretch>
            <a:fillRect/>
          </a:stretch>
        </p:blipFill>
        <p:spPr>
          <a:xfrm>
            <a:off x="16532015" y="2441804"/>
            <a:ext cx="1207736" cy="1087472"/>
          </a:xfrm>
          <a:prstGeom prst="rect">
            <a:avLst/>
          </a:prstGeom>
        </p:spPr>
      </p:pic>
      <p:pic>
        <p:nvPicPr>
          <p:cNvPr id="11" name="Picture 6">
            <a:extLst>
              <a:ext uri="{FF2B5EF4-FFF2-40B4-BE49-F238E27FC236}">
                <a16:creationId xmlns:a16="http://schemas.microsoft.com/office/drawing/2014/main" id="{2BAB2FB8-717E-4B12-98A1-A13BF90EB4D9}"/>
              </a:ext>
            </a:extLst>
          </p:cNvPr>
          <p:cNvPicPr>
            <a:picLocks noChangeAspect="1"/>
          </p:cNvPicPr>
          <p:nvPr/>
        </p:nvPicPr>
        <p:blipFill>
          <a:blip r:embed="rId7"/>
          <a:srcRect/>
          <a:stretch>
            <a:fillRect/>
          </a:stretch>
        </p:blipFill>
        <p:spPr>
          <a:xfrm>
            <a:off x="1482970" y="3126659"/>
            <a:ext cx="1070441" cy="1182213"/>
          </a:xfrm>
          <a:prstGeom prst="rect">
            <a:avLst/>
          </a:prstGeom>
        </p:spPr>
      </p:pic>
      <p:pic>
        <p:nvPicPr>
          <p:cNvPr id="12" name="Picture 8">
            <a:extLst>
              <a:ext uri="{FF2B5EF4-FFF2-40B4-BE49-F238E27FC236}">
                <a16:creationId xmlns:a16="http://schemas.microsoft.com/office/drawing/2014/main" id="{22B4335E-CC07-4723-AC27-22A8360F9E8D}"/>
              </a:ext>
            </a:extLst>
          </p:cNvPr>
          <p:cNvPicPr>
            <a:picLocks noChangeAspect="1"/>
          </p:cNvPicPr>
          <p:nvPr/>
        </p:nvPicPr>
        <p:blipFill>
          <a:blip r:embed="rId8"/>
          <a:srcRect/>
          <a:stretch>
            <a:fillRect/>
          </a:stretch>
        </p:blipFill>
        <p:spPr>
          <a:xfrm>
            <a:off x="4519163" y="1107043"/>
            <a:ext cx="1379070" cy="1810235"/>
          </a:xfrm>
          <a:prstGeom prst="rect">
            <a:avLst/>
          </a:prstGeom>
        </p:spPr>
      </p:pic>
      <p:pic>
        <p:nvPicPr>
          <p:cNvPr id="13" name="Picture 8">
            <a:extLst>
              <a:ext uri="{FF2B5EF4-FFF2-40B4-BE49-F238E27FC236}">
                <a16:creationId xmlns:a16="http://schemas.microsoft.com/office/drawing/2014/main" id="{C6DD0664-BF32-4E91-88C2-4CEAA7A7FEEA}"/>
              </a:ext>
            </a:extLst>
          </p:cNvPr>
          <p:cNvPicPr>
            <a:picLocks noChangeAspect="1"/>
          </p:cNvPicPr>
          <p:nvPr/>
        </p:nvPicPr>
        <p:blipFill>
          <a:blip r:embed="rId8"/>
          <a:srcRect/>
          <a:stretch>
            <a:fillRect/>
          </a:stretch>
        </p:blipFill>
        <p:spPr>
          <a:xfrm>
            <a:off x="11026661" y="7378018"/>
            <a:ext cx="1470335" cy="1930034"/>
          </a:xfrm>
          <a:prstGeom prst="rect">
            <a:avLst/>
          </a:prstGeom>
        </p:spPr>
      </p:pic>
      <p:pic>
        <p:nvPicPr>
          <p:cNvPr id="14" name="Picture 13">
            <a:extLst>
              <a:ext uri="{FF2B5EF4-FFF2-40B4-BE49-F238E27FC236}">
                <a16:creationId xmlns:a16="http://schemas.microsoft.com/office/drawing/2014/main" id="{A9A3079B-EB2C-4B24-9FC1-099E28BE1D88}"/>
              </a:ext>
            </a:extLst>
          </p:cNvPr>
          <p:cNvPicPr>
            <a:picLocks noChangeAspect="1"/>
          </p:cNvPicPr>
          <p:nvPr/>
        </p:nvPicPr>
        <p:blipFill>
          <a:blip r:embed="rId9"/>
          <a:srcRect/>
          <a:stretch>
            <a:fillRect/>
          </a:stretch>
        </p:blipFill>
        <p:spPr>
          <a:xfrm rot="7795912">
            <a:off x="10731765" y="1481197"/>
            <a:ext cx="1159743" cy="997379"/>
          </a:xfrm>
          <a:prstGeom prst="rect">
            <a:avLst/>
          </a:prstGeom>
        </p:spPr>
      </p:pic>
      <p:pic>
        <p:nvPicPr>
          <p:cNvPr id="15" name="Picture 13">
            <a:extLst>
              <a:ext uri="{FF2B5EF4-FFF2-40B4-BE49-F238E27FC236}">
                <a16:creationId xmlns:a16="http://schemas.microsoft.com/office/drawing/2014/main" id="{5D5C4479-AA0A-42F8-8C8F-A4687799C350}"/>
              </a:ext>
            </a:extLst>
          </p:cNvPr>
          <p:cNvPicPr>
            <a:picLocks noChangeAspect="1"/>
          </p:cNvPicPr>
          <p:nvPr/>
        </p:nvPicPr>
        <p:blipFill>
          <a:blip r:embed="rId9"/>
          <a:srcRect/>
          <a:stretch>
            <a:fillRect/>
          </a:stretch>
        </p:blipFill>
        <p:spPr>
          <a:xfrm rot="19112540">
            <a:off x="5701314" y="7757082"/>
            <a:ext cx="1264263" cy="1087266"/>
          </a:xfrm>
          <a:prstGeom prst="rect">
            <a:avLst/>
          </a:prstGeom>
        </p:spPr>
      </p:pic>
      <p:pic>
        <p:nvPicPr>
          <p:cNvPr id="16" name="Picture 17">
            <a:extLst>
              <a:ext uri="{FF2B5EF4-FFF2-40B4-BE49-F238E27FC236}">
                <a16:creationId xmlns:a16="http://schemas.microsoft.com/office/drawing/2014/main" id="{689748B5-7A72-4414-BB1F-C7A3BD86125A}"/>
              </a:ext>
            </a:extLst>
          </p:cNvPr>
          <p:cNvPicPr>
            <a:picLocks noChangeAspect="1"/>
          </p:cNvPicPr>
          <p:nvPr/>
        </p:nvPicPr>
        <p:blipFill>
          <a:blip r:embed="rId10"/>
          <a:srcRect/>
          <a:stretch>
            <a:fillRect/>
          </a:stretch>
        </p:blipFill>
        <p:spPr>
          <a:xfrm rot="20238972">
            <a:off x="939694" y="6140771"/>
            <a:ext cx="1343804" cy="1590300"/>
          </a:xfrm>
          <a:prstGeom prst="rect">
            <a:avLst/>
          </a:prstGeom>
        </p:spPr>
      </p:pic>
      <p:pic>
        <p:nvPicPr>
          <p:cNvPr id="17" name="Picture 17">
            <a:extLst>
              <a:ext uri="{FF2B5EF4-FFF2-40B4-BE49-F238E27FC236}">
                <a16:creationId xmlns:a16="http://schemas.microsoft.com/office/drawing/2014/main" id="{D81A5D49-782A-4978-913A-18750D597BF3}"/>
              </a:ext>
            </a:extLst>
          </p:cNvPr>
          <p:cNvPicPr>
            <a:picLocks noChangeAspect="1"/>
          </p:cNvPicPr>
          <p:nvPr/>
        </p:nvPicPr>
        <p:blipFill>
          <a:blip r:embed="rId10"/>
          <a:srcRect/>
          <a:stretch>
            <a:fillRect/>
          </a:stretch>
        </p:blipFill>
        <p:spPr>
          <a:xfrm rot="9437513">
            <a:off x="15888533" y="4803601"/>
            <a:ext cx="1255610" cy="1485929"/>
          </a:xfrm>
          <a:prstGeom prst="rect">
            <a:avLst/>
          </a:prstGeom>
        </p:spPr>
      </p:pic>
    </p:spTree>
    <p:extLst>
      <p:ext uri="{BB962C8B-B14F-4D97-AF65-F5344CB8AC3E}">
        <p14:creationId xmlns:p14="http://schemas.microsoft.com/office/powerpoint/2010/main" val="306014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737488" y="213519"/>
            <a:ext cx="3753278" cy="1286574"/>
          </a:xfrm>
          <a:prstGeom prst="rect">
            <a:avLst/>
          </a:prstGeom>
        </p:spPr>
      </p:pic>
      <p:pic>
        <p:nvPicPr>
          <p:cNvPr id="8" name="Picture 4">
            <a:extLst>
              <a:ext uri="{FF2B5EF4-FFF2-40B4-BE49-F238E27FC236}">
                <a16:creationId xmlns:a16="http://schemas.microsoft.com/office/drawing/2014/main" id="{A5B51E8E-3335-467A-A0A8-FE2280F25E8F}"/>
              </a:ext>
            </a:extLst>
          </p:cNvPr>
          <p:cNvPicPr>
            <a:picLocks noChangeAspect="1"/>
          </p:cNvPicPr>
          <p:nvPr/>
        </p:nvPicPr>
        <p:blipFill>
          <a:blip r:embed="rId3"/>
          <a:srcRect/>
          <a:stretch>
            <a:fillRect/>
          </a:stretch>
        </p:blipFill>
        <p:spPr>
          <a:xfrm>
            <a:off x="13721660" y="5419874"/>
            <a:ext cx="4292963" cy="3082565"/>
          </a:xfrm>
          <a:prstGeom prst="rect">
            <a:avLst/>
          </a:prstGeom>
        </p:spPr>
      </p:pic>
      <p:sp>
        <p:nvSpPr>
          <p:cNvPr id="3" name="Title 2">
            <a:extLst>
              <a:ext uri="{FF2B5EF4-FFF2-40B4-BE49-F238E27FC236}">
                <a16:creationId xmlns:a16="http://schemas.microsoft.com/office/drawing/2014/main" id="{1654F56F-F3AF-4E8D-B2AA-815846DF540F}"/>
              </a:ext>
            </a:extLst>
          </p:cNvPr>
          <p:cNvSpPr>
            <a:spLocks noGrp="1"/>
          </p:cNvSpPr>
          <p:nvPr>
            <p:ph type="title"/>
          </p:nvPr>
        </p:nvSpPr>
        <p:spPr>
          <a:xfrm>
            <a:off x="201719" y="-54174"/>
            <a:ext cx="6824816" cy="1988345"/>
          </a:xfrm>
        </p:spPr>
        <p:txBody>
          <a:bodyPr/>
          <a:lstStyle/>
          <a:p>
            <a:r>
              <a:rPr lang="en-US" dirty="0">
                <a:latin typeface="Amatic SC Bold" panose="020B0604020202020204" charset="-79"/>
                <a:cs typeface="Amatic SC Bold" panose="020B0604020202020204" charset="-79"/>
              </a:rPr>
              <a:t>Global Population </a:t>
            </a:r>
            <a:endParaRPr lang="en-GB" dirty="0">
              <a:latin typeface="Amatic SC Bold" panose="020B0604020202020204" charset="-79"/>
              <a:cs typeface="Amatic SC Bold" panose="020B0604020202020204" charset="-79"/>
            </a:endParaRPr>
          </a:p>
        </p:txBody>
      </p:sp>
      <p:sp>
        <p:nvSpPr>
          <p:cNvPr id="4" name="Content Placeholder 3">
            <a:extLst>
              <a:ext uri="{FF2B5EF4-FFF2-40B4-BE49-F238E27FC236}">
                <a16:creationId xmlns:a16="http://schemas.microsoft.com/office/drawing/2014/main" id="{2275CC19-5AB2-421F-9778-854A0A1855C4}"/>
              </a:ext>
            </a:extLst>
          </p:cNvPr>
          <p:cNvSpPr>
            <a:spLocks noGrp="1"/>
          </p:cNvSpPr>
          <p:nvPr>
            <p:ph idx="1"/>
          </p:nvPr>
        </p:nvSpPr>
        <p:spPr>
          <a:xfrm>
            <a:off x="0" y="1348458"/>
            <a:ext cx="15087600" cy="7376442"/>
          </a:xfrm>
        </p:spPr>
        <p:txBody>
          <a:bodyPr>
            <a:normAutofit fontScale="70000" lnSpcReduction="20000"/>
          </a:bodyPr>
          <a:lstStyle/>
          <a:p>
            <a:pPr marL="507683" marR="1861185" algn="just">
              <a:lnSpc>
                <a:spcPct val="108000"/>
              </a:lnSpc>
              <a:spcBef>
                <a:spcPts val="1208"/>
              </a:spcBef>
            </a:pP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Our</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precious</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finite</a:t>
            </a:r>
            <a:r>
              <a:rPr lang="en-US" sz="57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currently</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home</a:t>
            </a:r>
            <a:r>
              <a:rPr lang="en-US" sz="57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over</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7.8</a:t>
            </a:r>
            <a:r>
              <a:rPr lang="en-US" sz="57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billion</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people.</a:t>
            </a:r>
            <a:r>
              <a:rPr lang="en-US" sz="5700" spc="-11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Numbers</a:t>
            </a:r>
            <a:r>
              <a:rPr lang="en-US" sz="57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this</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big</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are</a:t>
            </a:r>
            <a:r>
              <a:rPr lang="en-US" sz="57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difficult</a:t>
            </a:r>
            <a:r>
              <a:rPr lang="en-US" sz="57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to understand</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but</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what</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if</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imagined</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whole</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population</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as</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village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just</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100</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people?</a:t>
            </a:r>
            <a:r>
              <a:rPr lang="en-US" sz="5700" spc="6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this imaginary</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village,</a:t>
            </a:r>
            <a:r>
              <a:rPr lang="en-US" sz="57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each</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person</a:t>
            </a:r>
            <a:r>
              <a:rPr lang="en-US" sz="57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would</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represent</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about</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78 million</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people</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from</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real</a:t>
            </a:r>
            <a:r>
              <a:rPr lang="en-US" sz="57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One</a:t>
            </a:r>
            <a:r>
              <a:rPr lang="en-US" sz="57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hundred people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would</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fit</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nicely</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into</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small</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village.</a:t>
            </a:r>
            <a:r>
              <a:rPr lang="en-US" sz="57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By</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learning</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about</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villagers</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who</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they</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are</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how</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they</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live</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 perhaps</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we</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can</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find</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out</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more</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about</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our</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neighbours</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real</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problems</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our</a:t>
            </a:r>
            <a:r>
              <a:rPr lang="en-US" sz="57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planet</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spc="-23" dirty="0">
                <a:solidFill>
                  <a:srgbClr val="272627"/>
                </a:solidFill>
                <a:latin typeface="Amatic SC Bold" panose="020B0604020202020204" charset="-79"/>
                <a:ea typeface="Trebuchet MS" panose="020B0603020202020204" pitchFamily="34" charset="0"/>
                <a:cs typeface="Amatic SC Bold" panose="020B0604020202020204" charset="-79"/>
              </a:rPr>
              <a:t>may</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face</a:t>
            </a:r>
            <a:r>
              <a:rPr lang="en-US" sz="57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in the future.</a:t>
            </a:r>
          </a:p>
          <a:p>
            <a:pPr marL="507683" marR="1861185" algn="just">
              <a:lnSpc>
                <a:spcPct val="108000"/>
              </a:lnSpc>
              <a:spcBef>
                <a:spcPts val="1208"/>
              </a:spcBef>
            </a:pPr>
            <a:endParaRPr lang="en-US" sz="5700" dirty="0">
              <a:solidFill>
                <a:srgbClr val="272627"/>
              </a:solidFill>
              <a:latin typeface="Amatic SC Bold" panose="020B0604020202020204" charset="-79"/>
              <a:ea typeface="Trebuchet MS" panose="020B0603020202020204" pitchFamily="34" charset="0"/>
              <a:cs typeface="Amatic SC Bold" panose="020B0604020202020204" charset="-79"/>
            </a:endParaRPr>
          </a:p>
          <a:p>
            <a:pPr marL="507683" marR="1861185" algn="just">
              <a:lnSpc>
                <a:spcPct val="108000"/>
              </a:lnSpc>
              <a:spcBef>
                <a:spcPts val="1208"/>
              </a:spcBef>
            </a:pP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Imagining</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as</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village</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also</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makes</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it</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easier</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for</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us</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start</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thinking</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about</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all</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human</a:t>
            </a:r>
            <a:r>
              <a:rPr lang="en-US" sz="57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and environmental</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problems</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what</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can</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do</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about</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them.</a:t>
            </a:r>
            <a:r>
              <a:rPr lang="en-US" sz="5700" spc="-3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It</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makes</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it</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easier</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for</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children</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57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grasp the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concept</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that</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large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place;</a:t>
            </a:r>
            <a:r>
              <a:rPr lang="en-US" sz="5700" spc="-26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many</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people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live</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lives</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much</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different</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from</a:t>
            </a:r>
            <a:r>
              <a:rPr lang="en-US" sz="57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5700" dirty="0">
                <a:solidFill>
                  <a:srgbClr val="272627"/>
                </a:solidFill>
                <a:latin typeface="Amatic SC Bold" panose="020B0604020202020204" charset="-79"/>
                <a:ea typeface="Trebuchet MS" panose="020B0603020202020204" pitchFamily="34" charset="0"/>
                <a:cs typeface="Amatic SC Bold" panose="020B0604020202020204" charset="-79"/>
              </a:rPr>
              <a:t>our own.</a:t>
            </a:r>
            <a:endParaRPr lang="en-GB" sz="5700" dirty="0">
              <a:latin typeface="Amatic SC Bold" panose="020B0604020202020204" charset="-79"/>
              <a:ea typeface="Trebuchet MS" panose="020B0603020202020204" pitchFamily="34" charset="0"/>
              <a:cs typeface="Amatic SC Bold" panose="020B0604020202020204" charset="-79"/>
            </a:endParaRPr>
          </a:p>
          <a:p>
            <a:endParaRPr lang="en-GB" dirty="0"/>
          </a:p>
        </p:txBody>
      </p:sp>
      <p:pic>
        <p:nvPicPr>
          <p:cNvPr id="5" name="Picture 4">
            <a:extLst>
              <a:ext uri="{FF2B5EF4-FFF2-40B4-BE49-F238E27FC236}">
                <a16:creationId xmlns:a16="http://schemas.microsoft.com/office/drawing/2014/main" id="{B1ED1B5B-8EB0-4B74-8E1D-50482845B669}"/>
              </a:ext>
            </a:extLst>
          </p:cNvPr>
          <p:cNvPicPr>
            <a:picLocks noChangeAspect="1"/>
          </p:cNvPicPr>
          <p:nvPr/>
        </p:nvPicPr>
        <p:blipFill>
          <a:blip r:embed="rId4"/>
          <a:stretch>
            <a:fillRect/>
          </a:stretch>
        </p:blipFill>
        <p:spPr>
          <a:xfrm>
            <a:off x="13721662" y="5529461"/>
            <a:ext cx="4103477" cy="2555214"/>
          </a:xfrm>
          <a:prstGeom prst="rect">
            <a:avLst/>
          </a:prstGeom>
        </p:spPr>
      </p:pic>
      <p:pic>
        <p:nvPicPr>
          <p:cNvPr id="6" name="Picture 5">
            <a:extLst>
              <a:ext uri="{FF2B5EF4-FFF2-40B4-BE49-F238E27FC236}">
                <a16:creationId xmlns:a16="http://schemas.microsoft.com/office/drawing/2014/main" id="{227D022B-B7D3-42DA-AF77-92DB6E800761}"/>
              </a:ext>
            </a:extLst>
          </p:cNvPr>
          <p:cNvPicPr>
            <a:picLocks noChangeAspect="1"/>
          </p:cNvPicPr>
          <p:nvPr/>
        </p:nvPicPr>
        <p:blipFill>
          <a:blip r:embed="rId5"/>
          <a:stretch>
            <a:fillRect/>
          </a:stretch>
        </p:blipFill>
        <p:spPr>
          <a:xfrm>
            <a:off x="0" y="8293883"/>
            <a:ext cx="18288000" cy="2084832"/>
          </a:xfrm>
          <a:prstGeom prst="rect">
            <a:avLst/>
          </a:prstGeom>
        </p:spPr>
      </p:pic>
      <p:pic>
        <p:nvPicPr>
          <p:cNvPr id="7" name="Picture 5">
            <a:extLst>
              <a:ext uri="{FF2B5EF4-FFF2-40B4-BE49-F238E27FC236}">
                <a16:creationId xmlns:a16="http://schemas.microsoft.com/office/drawing/2014/main" id="{4BB07E9A-186A-4ADC-934C-A33E3ADF1E7B}"/>
              </a:ext>
            </a:extLst>
          </p:cNvPr>
          <p:cNvPicPr>
            <a:picLocks noChangeAspect="1"/>
          </p:cNvPicPr>
          <p:nvPr/>
        </p:nvPicPr>
        <p:blipFill>
          <a:blip r:embed="rId6"/>
          <a:srcRect/>
          <a:stretch>
            <a:fillRect/>
          </a:stretch>
        </p:blipFill>
        <p:spPr>
          <a:xfrm>
            <a:off x="13721661" y="5529461"/>
            <a:ext cx="4292961" cy="2863394"/>
          </a:xfrm>
          <a:prstGeom prst="rect">
            <a:avLst/>
          </a:prstGeom>
        </p:spPr>
      </p:pic>
    </p:spTree>
    <p:extLst>
      <p:ext uri="{BB962C8B-B14F-4D97-AF65-F5344CB8AC3E}">
        <p14:creationId xmlns:p14="http://schemas.microsoft.com/office/powerpoint/2010/main" val="428110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C40EAA-71E9-4835-B053-3B3EDDEF0100}"/>
              </a:ext>
            </a:extLst>
          </p:cNvPr>
          <p:cNvPicPr>
            <a:picLocks noChangeAspect="1"/>
          </p:cNvPicPr>
          <p:nvPr/>
        </p:nvPicPr>
        <p:blipFill>
          <a:blip r:embed="rId2"/>
          <a:stretch>
            <a:fillRect/>
          </a:stretch>
        </p:blipFill>
        <p:spPr>
          <a:xfrm>
            <a:off x="3977192" y="2852729"/>
            <a:ext cx="10333616" cy="4581542"/>
          </a:xfrm>
          <a:prstGeom prst="rect">
            <a:avLst/>
          </a:prstGeom>
        </p:spPr>
      </p:pic>
      <p:sp>
        <p:nvSpPr>
          <p:cNvPr id="4" name="Title 3">
            <a:extLst>
              <a:ext uri="{FF2B5EF4-FFF2-40B4-BE49-F238E27FC236}">
                <a16:creationId xmlns:a16="http://schemas.microsoft.com/office/drawing/2014/main" id="{F34DCC2E-48E5-46DB-AD9F-7B6C93F53EC7}"/>
              </a:ext>
            </a:extLst>
          </p:cNvPr>
          <p:cNvSpPr>
            <a:spLocks noGrp="1"/>
          </p:cNvSpPr>
          <p:nvPr>
            <p:ph type="title"/>
          </p:nvPr>
        </p:nvSpPr>
        <p:spPr>
          <a:xfrm>
            <a:off x="5924450" y="4149326"/>
            <a:ext cx="6439098" cy="1988345"/>
          </a:xfrm>
        </p:spPr>
        <p:txBody>
          <a:bodyPr>
            <a:noAutofit/>
          </a:bodyPr>
          <a:lstStyle/>
          <a:p>
            <a:pPr algn="ctr"/>
            <a:r>
              <a:rPr lang="en-US" sz="9000" dirty="0">
                <a:latin typeface="Amatic SC Bold" panose="020B0604020202020204" charset="-79"/>
                <a:cs typeface="Amatic SC Bold" panose="020B0604020202020204" charset="-79"/>
              </a:rPr>
              <a:t>Global Food </a:t>
            </a:r>
            <a:endParaRPr lang="en-GB" sz="9000" dirty="0">
              <a:latin typeface="Amatic SC Bold" panose="020B0604020202020204" charset="-79"/>
              <a:cs typeface="Amatic SC Bold" panose="020B0604020202020204" charset="-79"/>
            </a:endParaRPr>
          </a:p>
        </p:txBody>
      </p:sp>
      <p:pic>
        <p:nvPicPr>
          <p:cNvPr id="6" name="Picture 8">
            <a:extLst>
              <a:ext uri="{FF2B5EF4-FFF2-40B4-BE49-F238E27FC236}">
                <a16:creationId xmlns:a16="http://schemas.microsoft.com/office/drawing/2014/main" id="{F28FFC45-9AA7-4DB2-A67E-A6954083BBDF}"/>
              </a:ext>
            </a:extLst>
          </p:cNvPr>
          <p:cNvPicPr>
            <a:picLocks noChangeAspect="1"/>
          </p:cNvPicPr>
          <p:nvPr/>
        </p:nvPicPr>
        <p:blipFill>
          <a:blip r:embed="rId3"/>
          <a:srcRect/>
          <a:stretch>
            <a:fillRect/>
          </a:stretch>
        </p:blipFill>
        <p:spPr>
          <a:xfrm>
            <a:off x="3287657" y="1290865"/>
            <a:ext cx="1379070" cy="1810235"/>
          </a:xfrm>
          <a:prstGeom prst="rect">
            <a:avLst/>
          </a:prstGeom>
        </p:spPr>
      </p:pic>
      <p:pic>
        <p:nvPicPr>
          <p:cNvPr id="7" name="Picture 8">
            <a:extLst>
              <a:ext uri="{FF2B5EF4-FFF2-40B4-BE49-F238E27FC236}">
                <a16:creationId xmlns:a16="http://schemas.microsoft.com/office/drawing/2014/main" id="{17DE44CA-A2BA-495D-B361-7D0A23D58170}"/>
              </a:ext>
            </a:extLst>
          </p:cNvPr>
          <p:cNvPicPr>
            <a:picLocks noChangeAspect="1"/>
          </p:cNvPicPr>
          <p:nvPr/>
        </p:nvPicPr>
        <p:blipFill>
          <a:blip r:embed="rId3"/>
          <a:srcRect/>
          <a:stretch>
            <a:fillRect/>
          </a:stretch>
        </p:blipFill>
        <p:spPr>
          <a:xfrm>
            <a:off x="11050427" y="7811755"/>
            <a:ext cx="1379070" cy="1810235"/>
          </a:xfrm>
          <a:prstGeom prst="rect">
            <a:avLst/>
          </a:prstGeom>
        </p:spPr>
      </p:pic>
      <p:pic>
        <p:nvPicPr>
          <p:cNvPr id="8" name="Picture 10">
            <a:extLst>
              <a:ext uri="{FF2B5EF4-FFF2-40B4-BE49-F238E27FC236}">
                <a16:creationId xmlns:a16="http://schemas.microsoft.com/office/drawing/2014/main" id="{206A52C4-F777-429D-B379-550C8C13E4FC}"/>
              </a:ext>
            </a:extLst>
          </p:cNvPr>
          <p:cNvPicPr>
            <a:picLocks noChangeAspect="1"/>
          </p:cNvPicPr>
          <p:nvPr/>
        </p:nvPicPr>
        <p:blipFill>
          <a:blip r:embed="rId4"/>
          <a:srcRect/>
          <a:stretch>
            <a:fillRect/>
          </a:stretch>
        </p:blipFill>
        <p:spPr>
          <a:xfrm>
            <a:off x="3157067" y="7146812"/>
            <a:ext cx="1986285" cy="1986285"/>
          </a:xfrm>
          <a:prstGeom prst="rect">
            <a:avLst/>
          </a:prstGeom>
        </p:spPr>
      </p:pic>
      <p:pic>
        <p:nvPicPr>
          <p:cNvPr id="9" name="Picture 11">
            <a:extLst>
              <a:ext uri="{FF2B5EF4-FFF2-40B4-BE49-F238E27FC236}">
                <a16:creationId xmlns:a16="http://schemas.microsoft.com/office/drawing/2014/main" id="{A7565B29-81EB-4C18-B640-719A9F1FF230}"/>
              </a:ext>
            </a:extLst>
          </p:cNvPr>
          <p:cNvPicPr>
            <a:picLocks noChangeAspect="1"/>
          </p:cNvPicPr>
          <p:nvPr/>
        </p:nvPicPr>
        <p:blipFill>
          <a:blip r:embed="rId5"/>
          <a:srcRect/>
          <a:stretch>
            <a:fillRect/>
          </a:stretch>
        </p:blipFill>
        <p:spPr>
          <a:xfrm>
            <a:off x="1086648" y="5424572"/>
            <a:ext cx="1886568" cy="2373042"/>
          </a:xfrm>
          <a:prstGeom prst="rect">
            <a:avLst/>
          </a:prstGeom>
        </p:spPr>
      </p:pic>
      <p:pic>
        <p:nvPicPr>
          <p:cNvPr id="10" name="Picture 11">
            <a:extLst>
              <a:ext uri="{FF2B5EF4-FFF2-40B4-BE49-F238E27FC236}">
                <a16:creationId xmlns:a16="http://schemas.microsoft.com/office/drawing/2014/main" id="{AC9B7778-196D-4ECE-9D86-499D64BA3BB4}"/>
              </a:ext>
            </a:extLst>
          </p:cNvPr>
          <p:cNvPicPr>
            <a:picLocks noChangeAspect="1"/>
          </p:cNvPicPr>
          <p:nvPr/>
        </p:nvPicPr>
        <p:blipFill>
          <a:blip r:embed="rId5"/>
          <a:srcRect/>
          <a:stretch>
            <a:fillRect/>
          </a:stretch>
        </p:blipFill>
        <p:spPr>
          <a:xfrm>
            <a:off x="15000342" y="1056506"/>
            <a:ext cx="1973937" cy="2482940"/>
          </a:xfrm>
          <a:prstGeom prst="rect">
            <a:avLst/>
          </a:prstGeom>
        </p:spPr>
      </p:pic>
      <p:pic>
        <p:nvPicPr>
          <p:cNvPr id="11" name="Picture 4">
            <a:extLst>
              <a:ext uri="{FF2B5EF4-FFF2-40B4-BE49-F238E27FC236}">
                <a16:creationId xmlns:a16="http://schemas.microsoft.com/office/drawing/2014/main" id="{9DF1EE0A-BE95-4BF1-89A2-EA79ABA9915D}"/>
              </a:ext>
            </a:extLst>
          </p:cNvPr>
          <p:cNvPicPr>
            <a:picLocks noChangeAspect="1"/>
          </p:cNvPicPr>
          <p:nvPr/>
        </p:nvPicPr>
        <p:blipFill>
          <a:blip r:embed="rId6"/>
          <a:srcRect/>
          <a:stretch>
            <a:fillRect/>
          </a:stretch>
        </p:blipFill>
        <p:spPr>
          <a:xfrm>
            <a:off x="14987994" y="7009850"/>
            <a:ext cx="1986285" cy="1986285"/>
          </a:xfrm>
          <a:prstGeom prst="rect">
            <a:avLst/>
          </a:prstGeom>
        </p:spPr>
      </p:pic>
      <p:pic>
        <p:nvPicPr>
          <p:cNvPr id="12" name="Picture 6">
            <a:extLst>
              <a:ext uri="{FF2B5EF4-FFF2-40B4-BE49-F238E27FC236}">
                <a16:creationId xmlns:a16="http://schemas.microsoft.com/office/drawing/2014/main" id="{B22B661D-000D-4F24-9868-A9EABDE4BB6C}"/>
              </a:ext>
            </a:extLst>
          </p:cNvPr>
          <p:cNvPicPr>
            <a:picLocks noChangeAspect="1"/>
          </p:cNvPicPr>
          <p:nvPr/>
        </p:nvPicPr>
        <p:blipFill>
          <a:blip r:embed="rId7"/>
          <a:srcRect/>
          <a:stretch>
            <a:fillRect/>
          </a:stretch>
        </p:blipFill>
        <p:spPr>
          <a:xfrm>
            <a:off x="689345" y="549908"/>
            <a:ext cx="1986285" cy="1986285"/>
          </a:xfrm>
          <a:prstGeom prst="rect">
            <a:avLst/>
          </a:prstGeom>
        </p:spPr>
      </p:pic>
      <p:pic>
        <p:nvPicPr>
          <p:cNvPr id="13" name="Picture 26">
            <a:extLst>
              <a:ext uri="{FF2B5EF4-FFF2-40B4-BE49-F238E27FC236}">
                <a16:creationId xmlns:a16="http://schemas.microsoft.com/office/drawing/2014/main" id="{3791C819-87AA-4203-B1A3-2D8B31998E64}"/>
              </a:ext>
            </a:extLst>
          </p:cNvPr>
          <p:cNvPicPr>
            <a:picLocks noChangeAspect="1"/>
          </p:cNvPicPr>
          <p:nvPr/>
        </p:nvPicPr>
        <p:blipFill>
          <a:blip r:embed="rId8"/>
          <a:srcRect/>
          <a:stretch>
            <a:fillRect/>
          </a:stretch>
        </p:blipFill>
        <p:spPr>
          <a:xfrm>
            <a:off x="10746819" y="0"/>
            <a:ext cx="1986285" cy="1986285"/>
          </a:xfrm>
          <a:prstGeom prst="rect">
            <a:avLst/>
          </a:prstGeom>
        </p:spPr>
      </p:pic>
      <p:pic>
        <p:nvPicPr>
          <p:cNvPr id="14" name="Picture 9">
            <a:extLst>
              <a:ext uri="{FF2B5EF4-FFF2-40B4-BE49-F238E27FC236}">
                <a16:creationId xmlns:a16="http://schemas.microsoft.com/office/drawing/2014/main" id="{5012D264-EF45-400C-93FD-3DFEDBC2122F}"/>
              </a:ext>
            </a:extLst>
          </p:cNvPr>
          <p:cNvPicPr>
            <a:picLocks noChangeAspect="1"/>
          </p:cNvPicPr>
          <p:nvPr/>
        </p:nvPicPr>
        <p:blipFill>
          <a:blip r:embed="rId9"/>
          <a:srcRect/>
          <a:stretch>
            <a:fillRect/>
          </a:stretch>
        </p:blipFill>
        <p:spPr>
          <a:xfrm>
            <a:off x="7904134" y="1556129"/>
            <a:ext cx="899585" cy="1289814"/>
          </a:xfrm>
          <a:prstGeom prst="rect">
            <a:avLst/>
          </a:prstGeom>
        </p:spPr>
      </p:pic>
      <p:pic>
        <p:nvPicPr>
          <p:cNvPr id="15" name="Picture 9">
            <a:extLst>
              <a:ext uri="{FF2B5EF4-FFF2-40B4-BE49-F238E27FC236}">
                <a16:creationId xmlns:a16="http://schemas.microsoft.com/office/drawing/2014/main" id="{6E6041B5-DB8A-4528-A743-A1CD15D92F28}"/>
              </a:ext>
            </a:extLst>
          </p:cNvPr>
          <p:cNvPicPr>
            <a:picLocks noChangeAspect="1"/>
          </p:cNvPicPr>
          <p:nvPr/>
        </p:nvPicPr>
        <p:blipFill>
          <a:blip r:embed="rId9"/>
          <a:srcRect/>
          <a:stretch>
            <a:fillRect/>
          </a:stretch>
        </p:blipFill>
        <p:spPr>
          <a:xfrm>
            <a:off x="7107431" y="7811754"/>
            <a:ext cx="974081" cy="1396626"/>
          </a:xfrm>
          <a:prstGeom prst="rect">
            <a:avLst/>
          </a:prstGeom>
        </p:spPr>
      </p:pic>
    </p:spTree>
    <p:extLst>
      <p:ext uri="{BB962C8B-B14F-4D97-AF65-F5344CB8AC3E}">
        <p14:creationId xmlns:p14="http://schemas.microsoft.com/office/powerpoint/2010/main" val="627832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858902" y="587488"/>
            <a:ext cx="3753278" cy="1286574"/>
          </a:xfrm>
          <a:prstGeom prst="rect">
            <a:avLst/>
          </a:prstGeom>
        </p:spPr>
      </p:pic>
      <p:pic>
        <p:nvPicPr>
          <p:cNvPr id="8" name="Picture 4">
            <a:extLst>
              <a:ext uri="{FF2B5EF4-FFF2-40B4-BE49-F238E27FC236}">
                <a16:creationId xmlns:a16="http://schemas.microsoft.com/office/drawing/2014/main" id="{0692185E-ADE9-4461-ABE6-A1714B7ABEA9}"/>
              </a:ext>
            </a:extLst>
          </p:cNvPr>
          <p:cNvPicPr>
            <a:picLocks noChangeAspect="1"/>
          </p:cNvPicPr>
          <p:nvPr/>
        </p:nvPicPr>
        <p:blipFill>
          <a:blip r:embed="rId3"/>
          <a:srcRect/>
          <a:stretch>
            <a:fillRect/>
          </a:stretch>
        </p:blipFill>
        <p:spPr>
          <a:xfrm>
            <a:off x="13691270" y="4944125"/>
            <a:ext cx="4421162" cy="3325208"/>
          </a:xfrm>
          <a:prstGeom prst="rect">
            <a:avLst/>
          </a:prstGeom>
        </p:spPr>
      </p:pic>
      <p:sp>
        <p:nvSpPr>
          <p:cNvPr id="3" name="Title 2">
            <a:extLst>
              <a:ext uri="{FF2B5EF4-FFF2-40B4-BE49-F238E27FC236}">
                <a16:creationId xmlns:a16="http://schemas.microsoft.com/office/drawing/2014/main" id="{0649F140-4C6C-4802-9E53-310905C8527D}"/>
              </a:ext>
            </a:extLst>
          </p:cNvPr>
          <p:cNvSpPr>
            <a:spLocks noGrp="1"/>
          </p:cNvSpPr>
          <p:nvPr>
            <p:ph type="title"/>
          </p:nvPr>
        </p:nvSpPr>
        <p:spPr>
          <a:xfrm>
            <a:off x="281626" y="236603"/>
            <a:ext cx="4907831" cy="1988345"/>
          </a:xfrm>
        </p:spPr>
        <p:txBody>
          <a:bodyPr/>
          <a:lstStyle/>
          <a:p>
            <a:r>
              <a:rPr lang="en-US" dirty="0">
                <a:latin typeface="Amatic SC Bold" panose="020B0604020202020204" charset="-79"/>
                <a:cs typeface="Amatic SC Bold" panose="020B0604020202020204" charset="-79"/>
              </a:rPr>
              <a:t>Global Food </a:t>
            </a:r>
            <a:endParaRPr lang="en-GB" dirty="0">
              <a:latin typeface="Amatic SC Bold" panose="020B0604020202020204" charset="-79"/>
              <a:cs typeface="Amatic SC Bold" panose="020B0604020202020204" charset="-79"/>
            </a:endParaRPr>
          </a:p>
        </p:txBody>
      </p:sp>
      <p:sp>
        <p:nvSpPr>
          <p:cNvPr id="4" name="Content Placeholder 3">
            <a:extLst>
              <a:ext uri="{FF2B5EF4-FFF2-40B4-BE49-F238E27FC236}">
                <a16:creationId xmlns:a16="http://schemas.microsoft.com/office/drawing/2014/main" id="{013999A6-08B9-40B4-9957-82EA753F8C5F}"/>
              </a:ext>
            </a:extLst>
          </p:cNvPr>
          <p:cNvSpPr>
            <a:spLocks noGrp="1"/>
          </p:cNvSpPr>
          <p:nvPr>
            <p:ph idx="1"/>
          </p:nvPr>
        </p:nvSpPr>
        <p:spPr>
          <a:xfrm>
            <a:off x="0" y="1742327"/>
            <a:ext cx="15773400" cy="6527007"/>
          </a:xfrm>
        </p:spPr>
        <p:txBody>
          <a:bodyPr>
            <a:normAutofit lnSpcReduction="10000"/>
          </a:bodyPr>
          <a:lstStyle/>
          <a:p>
            <a:pPr marL="507683" marR="2007870" algn="just">
              <a:lnSpc>
                <a:spcPct val="108000"/>
              </a:lnSpc>
              <a:spcBef>
                <a:spcPts val="1208"/>
              </a:spcBef>
            </a:pP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There</a:t>
            </a:r>
            <a:r>
              <a:rPr lang="en-US" sz="40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plenty</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food</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40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feed</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everybody.</a:t>
            </a:r>
            <a:r>
              <a:rPr lang="en-US" sz="40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problem</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how</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this</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food</a:t>
            </a:r>
            <a:r>
              <a:rPr lang="en-US" sz="40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distributed</a:t>
            </a:r>
            <a:r>
              <a:rPr lang="en-US" sz="40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and shared.</a:t>
            </a:r>
            <a:r>
              <a:rPr lang="en-US" sz="4000" spc="-4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fact,</a:t>
            </a:r>
            <a:r>
              <a:rPr lang="en-US" sz="4000" spc="-26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more</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than</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one</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half</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times</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amount</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food</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needed</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feed</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everybody</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is produced</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each</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year</a:t>
            </a:r>
            <a:r>
              <a:rPr lang="en-US" sz="4000" b="1" dirty="0">
                <a:solidFill>
                  <a:srgbClr val="272627"/>
                </a:solidFill>
                <a:latin typeface="Amatic SC Bold" panose="020B0604020202020204" charset="-79"/>
                <a:ea typeface="Trebuchet MS" panose="020B0603020202020204" pitchFamily="34" charset="0"/>
                <a:cs typeface="Amatic SC Bold" panose="020B0604020202020204" charset="-79"/>
              </a:rPr>
              <a:t>.</a:t>
            </a:r>
          </a:p>
          <a:p>
            <a:pPr marL="164783" marR="2007870" indent="0" algn="just">
              <a:lnSpc>
                <a:spcPct val="108000"/>
              </a:lnSpc>
              <a:spcBef>
                <a:spcPts val="1208"/>
              </a:spcBef>
              <a:buNone/>
            </a:pPr>
            <a:r>
              <a:rPr lang="en-US" sz="4000" b="1" spc="-68" dirty="0">
                <a:solidFill>
                  <a:srgbClr val="272627"/>
                </a:solidFill>
                <a:latin typeface="Amatic SC Bold" panose="020B0604020202020204" charset="-79"/>
                <a:ea typeface="Trebuchet MS" panose="020B0603020202020204" pitchFamily="34" charset="0"/>
                <a:cs typeface="Amatic SC Bold" panose="020B0604020202020204" charset="-79"/>
              </a:rPr>
              <a:t> </a:t>
            </a:r>
          </a:p>
          <a:p>
            <a:pPr marL="507683" marR="2007870" algn="just">
              <a:lnSpc>
                <a:spcPct val="108000"/>
              </a:lnSpc>
              <a:spcBef>
                <a:spcPts val="1208"/>
              </a:spcBef>
            </a:pPr>
            <a:r>
              <a:rPr lang="en-US" sz="4000" spc="-68" dirty="0">
                <a:solidFill>
                  <a:srgbClr val="272627"/>
                </a:solidFill>
                <a:latin typeface="Amatic SC Bold" panose="020B0604020202020204" charset="-79"/>
                <a:ea typeface="Trebuchet MS" panose="020B0603020202020204" pitchFamily="34" charset="0"/>
                <a:cs typeface="Amatic SC Bold" panose="020B0604020202020204" charset="-79"/>
              </a:rPr>
              <a:t>Yet</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over</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821 million,</a:t>
            </a:r>
            <a:r>
              <a:rPr lang="en-US" sz="4000" spc="-26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1</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9</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people,</a:t>
            </a:r>
            <a:r>
              <a:rPr lang="en-US" sz="4000" spc="-27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are</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hungry.</a:t>
            </a:r>
            <a:r>
              <a:rPr lang="en-US" sz="4000" spc="-38" dirty="0">
                <a:solidFill>
                  <a:srgbClr val="272627"/>
                </a:solidFill>
                <a:latin typeface="Amatic SC Bold" panose="020B0604020202020204" charset="-79"/>
                <a:ea typeface="Trebuchet MS" panose="020B0603020202020204" pitchFamily="34" charset="0"/>
                <a:cs typeface="Amatic SC Bold" panose="020B0604020202020204" charset="-79"/>
              </a:rPr>
              <a:t> </a:t>
            </a:r>
            <a:endParaRPr lang="en-US" sz="4000" dirty="0">
              <a:solidFill>
                <a:srgbClr val="272627"/>
              </a:solidFill>
              <a:latin typeface="Amatic SC Bold" panose="020B0604020202020204" charset="-79"/>
              <a:ea typeface="Trebuchet MS" panose="020B0603020202020204" pitchFamily="34" charset="0"/>
              <a:cs typeface="Amatic SC Bold" panose="020B0604020202020204" charset="-79"/>
            </a:endParaRPr>
          </a:p>
          <a:p>
            <a:pPr marL="507683" marR="2007870" algn="just">
              <a:lnSpc>
                <a:spcPct val="108000"/>
              </a:lnSpc>
              <a:spcBef>
                <a:spcPts val="1208"/>
              </a:spcBef>
            </a:pP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If</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spc="-23" dirty="0">
                <a:solidFill>
                  <a:srgbClr val="272627"/>
                </a:solidFill>
                <a:latin typeface="Amatic SC Bold" panose="020B0604020202020204" charset="-79"/>
                <a:ea typeface="Trebuchet MS" panose="020B0603020202020204" pitchFamily="34" charset="0"/>
                <a:cs typeface="Amatic SC Bold" panose="020B0604020202020204" charset="-79"/>
              </a:rPr>
              <a:t>there’s</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really…enough</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food</a:t>
            </a:r>
            <a:r>
              <a:rPr lang="en-US" sz="4000" spc="-18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4000" spc="-18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world, </a:t>
            </a:r>
            <a:r>
              <a:rPr lang="en-US" sz="4000" spc="-23" dirty="0">
                <a:solidFill>
                  <a:srgbClr val="272627"/>
                </a:solidFill>
                <a:latin typeface="Amatic SC Bold" panose="020B0604020202020204" charset="-79"/>
                <a:ea typeface="Trebuchet MS" panose="020B0603020202020204" pitchFamily="34" charset="0"/>
                <a:cs typeface="Amatic SC Bold" panose="020B0604020202020204" charset="-79"/>
              </a:rPr>
              <a:t>why</a:t>
            </a:r>
            <a:r>
              <a:rPr lang="en-US" sz="40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do</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some</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people</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still</a:t>
            </a:r>
            <a:r>
              <a:rPr lang="en-US" sz="40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go</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hungry?</a:t>
            </a:r>
            <a:r>
              <a:rPr lang="en-US" sz="4000" spc="-23" dirty="0">
                <a:solidFill>
                  <a:srgbClr val="272627"/>
                </a:solidFill>
                <a:latin typeface="Amatic SC Bold" panose="020B0604020202020204" charset="-79"/>
                <a:ea typeface="Trebuchet MS" panose="020B0603020202020204" pitchFamily="34" charset="0"/>
                <a:cs typeface="Amatic SC Bold" panose="020B0604020202020204" charset="-79"/>
              </a:rPr>
              <a:t> </a:t>
            </a:r>
          </a:p>
          <a:p>
            <a:pPr marL="507683" marR="2007870" algn="just">
              <a:lnSpc>
                <a:spcPct val="108000"/>
              </a:lnSpc>
              <a:spcBef>
                <a:spcPts val="1208"/>
              </a:spcBef>
            </a:pP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Hunger</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40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caused</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by</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many</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factors</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40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must</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be</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solved</a:t>
            </a:r>
            <a:r>
              <a:rPr lang="en-US" sz="4000" spc="-22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with</a:t>
            </a:r>
            <a:r>
              <a:rPr lang="en-US" sz="4000" spc="-23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many approaches.</a:t>
            </a:r>
            <a:r>
              <a:rPr lang="en-US" sz="40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Factors</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include</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lack</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investment</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small</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farmers,</a:t>
            </a:r>
            <a:r>
              <a:rPr lang="en-US" sz="40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particular</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women,</a:t>
            </a:r>
            <a:r>
              <a:rPr lang="en-US" sz="40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unfair</a:t>
            </a:r>
            <a:r>
              <a:rPr lang="en-US" sz="4000" spc="-9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international</a:t>
            </a:r>
            <a:r>
              <a:rPr lang="en-US" sz="4000" spc="-9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trade policies and climate</a:t>
            </a:r>
            <a:r>
              <a:rPr lang="en-US" sz="40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4000" dirty="0">
                <a:solidFill>
                  <a:srgbClr val="272627"/>
                </a:solidFill>
                <a:latin typeface="Amatic SC Bold" panose="020B0604020202020204" charset="-79"/>
                <a:ea typeface="Trebuchet MS" panose="020B0603020202020204" pitchFamily="34" charset="0"/>
                <a:cs typeface="Amatic SC Bold" panose="020B0604020202020204" charset="-79"/>
              </a:rPr>
              <a:t>change.</a:t>
            </a:r>
            <a:endParaRPr lang="en-GB" sz="4000" dirty="0">
              <a:latin typeface="Amatic SC Bold" panose="020B0604020202020204" charset="-79"/>
              <a:ea typeface="Trebuchet MS" panose="020B0603020202020204" pitchFamily="34" charset="0"/>
              <a:cs typeface="Amatic SC Bold" panose="020B0604020202020204" charset="-79"/>
            </a:endParaRPr>
          </a:p>
          <a:p>
            <a:endParaRPr lang="en-GB" dirty="0"/>
          </a:p>
        </p:txBody>
      </p:sp>
      <p:pic>
        <p:nvPicPr>
          <p:cNvPr id="5" name="Picture 4">
            <a:extLst>
              <a:ext uri="{FF2B5EF4-FFF2-40B4-BE49-F238E27FC236}">
                <a16:creationId xmlns:a16="http://schemas.microsoft.com/office/drawing/2014/main" id="{42E5D9D1-82C8-4E24-81E5-1E1130C1A6C2}"/>
              </a:ext>
            </a:extLst>
          </p:cNvPr>
          <p:cNvPicPr>
            <a:picLocks noChangeAspect="1"/>
          </p:cNvPicPr>
          <p:nvPr/>
        </p:nvPicPr>
        <p:blipFill>
          <a:blip r:embed="rId4"/>
          <a:stretch>
            <a:fillRect/>
          </a:stretch>
        </p:blipFill>
        <p:spPr>
          <a:xfrm>
            <a:off x="13691271" y="5143501"/>
            <a:ext cx="4139535" cy="2749793"/>
          </a:xfrm>
          <a:prstGeom prst="rect">
            <a:avLst/>
          </a:prstGeom>
        </p:spPr>
      </p:pic>
      <p:pic>
        <p:nvPicPr>
          <p:cNvPr id="6" name="Picture 5">
            <a:extLst>
              <a:ext uri="{FF2B5EF4-FFF2-40B4-BE49-F238E27FC236}">
                <a16:creationId xmlns:a16="http://schemas.microsoft.com/office/drawing/2014/main" id="{B96D2DE2-5C5D-497D-9BB5-875B2CF6D9A5}"/>
              </a:ext>
            </a:extLst>
          </p:cNvPr>
          <p:cNvPicPr>
            <a:picLocks noChangeAspect="1"/>
          </p:cNvPicPr>
          <p:nvPr/>
        </p:nvPicPr>
        <p:blipFill>
          <a:blip r:embed="rId5"/>
          <a:stretch>
            <a:fillRect/>
          </a:stretch>
        </p:blipFill>
        <p:spPr>
          <a:xfrm>
            <a:off x="0" y="8269334"/>
            <a:ext cx="18288000" cy="2084832"/>
          </a:xfrm>
          <a:prstGeom prst="rect">
            <a:avLst/>
          </a:prstGeom>
        </p:spPr>
      </p:pic>
      <p:pic>
        <p:nvPicPr>
          <p:cNvPr id="7" name="Picture 5">
            <a:extLst>
              <a:ext uri="{FF2B5EF4-FFF2-40B4-BE49-F238E27FC236}">
                <a16:creationId xmlns:a16="http://schemas.microsoft.com/office/drawing/2014/main" id="{0FC85DA9-D4DF-4AD0-A802-F58C5BD65686}"/>
              </a:ext>
            </a:extLst>
          </p:cNvPr>
          <p:cNvPicPr>
            <a:picLocks noChangeAspect="1"/>
          </p:cNvPicPr>
          <p:nvPr/>
        </p:nvPicPr>
        <p:blipFill>
          <a:blip r:embed="rId6"/>
          <a:srcRect/>
          <a:stretch>
            <a:fillRect/>
          </a:stretch>
        </p:blipFill>
        <p:spPr>
          <a:xfrm>
            <a:off x="13691269" y="5120795"/>
            <a:ext cx="4421162" cy="3148539"/>
          </a:xfrm>
          <a:prstGeom prst="rect">
            <a:avLst/>
          </a:prstGeom>
        </p:spPr>
      </p:pic>
    </p:spTree>
    <p:extLst>
      <p:ext uri="{BB962C8B-B14F-4D97-AF65-F5344CB8AC3E}">
        <p14:creationId xmlns:p14="http://schemas.microsoft.com/office/powerpoint/2010/main" val="2208974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070CFF-4169-4349-9E13-BAEA936E7059}"/>
              </a:ext>
            </a:extLst>
          </p:cNvPr>
          <p:cNvPicPr>
            <a:picLocks noChangeAspect="1"/>
          </p:cNvPicPr>
          <p:nvPr/>
        </p:nvPicPr>
        <p:blipFill>
          <a:blip r:embed="rId3"/>
          <a:srcRect/>
          <a:stretch>
            <a:fillRect/>
          </a:stretch>
        </p:blipFill>
        <p:spPr>
          <a:xfrm>
            <a:off x="2795072" y="933254"/>
            <a:ext cx="9760641" cy="8074058"/>
          </a:xfrm>
          <a:prstGeom prst="rect">
            <a:avLst/>
          </a:prstGeom>
        </p:spPr>
      </p:pic>
      <p:sp>
        <p:nvSpPr>
          <p:cNvPr id="2" name="TextBox 1"/>
          <p:cNvSpPr txBox="1"/>
          <p:nvPr/>
        </p:nvSpPr>
        <p:spPr>
          <a:xfrm>
            <a:off x="13487400" y="3652181"/>
            <a:ext cx="3827052" cy="2862322"/>
          </a:xfrm>
          <a:prstGeom prst="rect">
            <a:avLst/>
          </a:prstGeom>
          <a:noFill/>
        </p:spPr>
        <p:txBody>
          <a:bodyPr wrap="square" rtlCol="0">
            <a:spAutoFit/>
          </a:bodyPr>
          <a:lstStyle/>
          <a:p>
            <a:pPr algn="ctr"/>
            <a:r>
              <a:rPr lang="en-GB" sz="6000" b="1" dirty="0">
                <a:latin typeface="Amatic SC" panose="00000800000000000000" pitchFamily="2" charset="-79"/>
                <a:cs typeface="Amatic SC" panose="00000800000000000000" pitchFamily="2" charset="-79"/>
              </a:rPr>
              <a:t>The</a:t>
            </a:r>
          </a:p>
          <a:p>
            <a:pPr algn="ctr"/>
            <a:r>
              <a:rPr lang="en-GB" sz="6000" b="1" dirty="0">
                <a:latin typeface="Amatic SC" panose="00000800000000000000" pitchFamily="2" charset="-79"/>
                <a:cs typeface="Amatic SC" panose="00000800000000000000" pitchFamily="2" charset="-79"/>
              </a:rPr>
              <a:t>Global </a:t>
            </a:r>
          </a:p>
          <a:p>
            <a:pPr algn="ctr"/>
            <a:r>
              <a:rPr lang="en-GB" sz="6000" b="1" dirty="0">
                <a:latin typeface="Amatic SC" panose="00000800000000000000" pitchFamily="2" charset="-79"/>
                <a:cs typeface="Amatic SC" panose="00000800000000000000" pitchFamily="2" charset="-79"/>
              </a:rPr>
              <a:t>Economy</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922"/>
          <a:stretch/>
        </p:blipFill>
        <p:spPr>
          <a:xfrm>
            <a:off x="3402352" y="1417383"/>
            <a:ext cx="8392208" cy="6755658"/>
          </a:xfrm>
          <a:prstGeom prst="rect">
            <a:avLst/>
          </a:prstGeom>
        </p:spPr>
      </p:pic>
      <p:pic>
        <p:nvPicPr>
          <p:cNvPr id="4" name="Picture 5">
            <a:extLst>
              <a:ext uri="{FF2B5EF4-FFF2-40B4-BE49-F238E27FC236}">
                <a16:creationId xmlns:a16="http://schemas.microsoft.com/office/drawing/2014/main" id="{93547293-F116-4C13-915B-5BB04C2108CB}"/>
              </a:ext>
            </a:extLst>
          </p:cNvPr>
          <p:cNvPicPr>
            <a:picLocks noChangeAspect="1"/>
          </p:cNvPicPr>
          <p:nvPr/>
        </p:nvPicPr>
        <p:blipFill>
          <a:blip r:embed="rId5"/>
          <a:srcRect/>
          <a:stretch>
            <a:fillRect/>
          </a:stretch>
        </p:blipFill>
        <p:spPr>
          <a:xfrm>
            <a:off x="3068426" y="1159374"/>
            <a:ext cx="9487287" cy="7847937"/>
          </a:xfrm>
          <a:prstGeom prst="rect">
            <a:avLst/>
          </a:prstGeom>
        </p:spPr>
      </p:pic>
    </p:spTree>
    <p:extLst>
      <p:ext uri="{BB962C8B-B14F-4D97-AF65-F5344CB8AC3E}">
        <p14:creationId xmlns:p14="http://schemas.microsoft.com/office/powerpoint/2010/main" val="311518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78338"/>
            <a:ext cx="15773400" cy="1435143"/>
          </a:xfrm>
        </p:spPr>
        <p:txBody>
          <a:bodyPr/>
          <a:lstStyle/>
          <a:p>
            <a:pPr algn="ctr"/>
            <a:r>
              <a:rPr lang="en-GB" dirty="0">
                <a:latin typeface="Amatic SC Bold" panose="020B0604020202020204" charset="-79"/>
                <a:cs typeface="Amatic SC Bold" panose="020B0604020202020204" charset="-79"/>
              </a:rPr>
              <a:t>Personal Finances for a Young Adult.</a:t>
            </a:r>
          </a:p>
        </p:txBody>
      </p:sp>
      <p:graphicFrame>
        <p:nvGraphicFramePr>
          <p:cNvPr id="4" name="Diagram 3"/>
          <p:cNvGraphicFramePr/>
          <p:nvPr>
            <p:extLst>
              <p:ext uri="{D42A27DB-BD31-4B8C-83A1-F6EECF244321}">
                <p14:modId xmlns:p14="http://schemas.microsoft.com/office/powerpoint/2010/main" val="3476635141"/>
              </p:ext>
            </p:extLst>
          </p:nvPr>
        </p:nvGraphicFramePr>
        <p:xfrm>
          <a:off x="2273969" y="1913482"/>
          <a:ext cx="14185232"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09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381000" y="133718"/>
            <a:ext cx="9067800" cy="1286574"/>
          </a:xfrm>
          <a:prstGeom prst="rect">
            <a:avLst/>
          </a:prstGeom>
        </p:spPr>
      </p:pic>
      <p:sp>
        <p:nvSpPr>
          <p:cNvPr id="14339" name="Rectangle 3"/>
          <p:cNvSpPr>
            <a:spLocks noGrp="1" noRot="1" noChangeArrowheads="1"/>
          </p:cNvSpPr>
          <p:nvPr>
            <p:ph type="body" idx="1"/>
          </p:nvPr>
        </p:nvSpPr>
        <p:spPr>
          <a:xfrm>
            <a:off x="615125" y="1795463"/>
            <a:ext cx="4638174" cy="6286500"/>
          </a:xfrm>
        </p:spPr>
        <p:txBody>
          <a:bodyPr>
            <a:normAutofit/>
          </a:bodyPr>
          <a:lstStyle/>
          <a:p>
            <a:pPr eaLnBrk="1" hangingPunct="1">
              <a:lnSpc>
                <a:spcPct val="80000"/>
              </a:lnSpc>
              <a:defRPr/>
            </a:pPr>
            <a:r>
              <a:rPr lang="en-US" sz="3600" dirty="0">
                <a:latin typeface="Amatic SC Bold" panose="020B0604020202020204" charset="-79"/>
                <a:cs typeface="Amatic SC Bold" panose="020B0604020202020204" charset="-79"/>
              </a:rPr>
              <a:t>car/travel expenses </a:t>
            </a:r>
          </a:p>
          <a:p>
            <a:pPr eaLnBrk="1" hangingPunct="1">
              <a:lnSpc>
                <a:spcPct val="80000"/>
              </a:lnSpc>
              <a:defRPr/>
            </a:pPr>
            <a:r>
              <a:rPr lang="en-US" sz="3600" dirty="0">
                <a:latin typeface="Amatic SC Bold" panose="020B0604020202020204" charset="-79"/>
                <a:cs typeface="Amatic SC Bold" panose="020B0604020202020204" charset="-79"/>
              </a:rPr>
              <a:t>care/support for family</a:t>
            </a:r>
            <a:r>
              <a:rPr lang="en-US" sz="3600" u="sng" dirty="0">
                <a:latin typeface="Amatic SC Bold" panose="020B0604020202020204" charset="-79"/>
                <a:cs typeface="Amatic SC Bold" panose="020B0604020202020204" charset="-79"/>
              </a:rPr>
              <a:t> </a:t>
            </a:r>
            <a:r>
              <a:rPr lang="en-US" sz="3600" dirty="0">
                <a:latin typeface="Amatic SC Bold" panose="020B0604020202020204" charset="-79"/>
                <a:cs typeface="Amatic SC Bold" panose="020B0604020202020204" charset="-79"/>
              </a:rPr>
              <a:t>members </a:t>
            </a:r>
          </a:p>
          <a:p>
            <a:pPr eaLnBrk="1" hangingPunct="1">
              <a:lnSpc>
                <a:spcPct val="80000"/>
              </a:lnSpc>
              <a:defRPr/>
            </a:pPr>
            <a:r>
              <a:rPr lang="en-US" sz="3600" dirty="0">
                <a:latin typeface="Amatic SC Bold" panose="020B0604020202020204" charset="-79"/>
                <a:cs typeface="Amatic SC Bold" panose="020B0604020202020204" charset="-79"/>
              </a:rPr>
              <a:t>cinema and concerts</a:t>
            </a:r>
          </a:p>
          <a:p>
            <a:pPr eaLnBrk="1" hangingPunct="1">
              <a:lnSpc>
                <a:spcPct val="80000"/>
              </a:lnSpc>
              <a:defRPr/>
            </a:pPr>
            <a:r>
              <a:rPr lang="en-US" sz="3600" dirty="0">
                <a:latin typeface="Amatic SC Bold" panose="020B0604020202020204" charset="-79"/>
                <a:cs typeface="Amatic SC Bold" panose="020B0604020202020204" charset="-79"/>
              </a:rPr>
              <a:t>clothes</a:t>
            </a:r>
          </a:p>
          <a:p>
            <a:pPr eaLnBrk="1" hangingPunct="1">
              <a:lnSpc>
                <a:spcPct val="80000"/>
              </a:lnSpc>
              <a:defRPr/>
            </a:pPr>
            <a:r>
              <a:rPr lang="en-US" sz="3600" dirty="0">
                <a:latin typeface="Amatic SC Bold" panose="020B0604020202020204" charset="-79"/>
                <a:cs typeface="Amatic SC Bold" panose="020B0604020202020204" charset="-79"/>
              </a:rPr>
              <a:t>food</a:t>
            </a:r>
          </a:p>
          <a:p>
            <a:pPr eaLnBrk="1" hangingPunct="1">
              <a:lnSpc>
                <a:spcPct val="80000"/>
              </a:lnSpc>
              <a:defRPr/>
            </a:pPr>
            <a:r>
              <a:rPr lang="en-US" sz="3600" dirty="0">
                <a:latin typeface="Amatic SC Bold" panose="020B0604020202020204" charset="-79"/>
                <a:cs typeface="Amatic SC Bold" panose="020B0604020202020204" charset="-79"/>
              </a:rPr>
              <a:t>gambling</a:t>
            </a:r>
          </a:p>
          <a:p>
            <a:pPr eaLnBrk="1" hangingPunct="1">
              <a:lnSpc>
                <a:spcPct val="80000"/>
              </a:lnSpc>
              <a:defRPr/>
            </a:pPr>
            <a:r>
              <a:rPr lang="en-US" sz="3600" dirty="0">
                <a:latin typeface="Amatic SC Bold" panose="020B0604020202020204" charset="-79"/>
                <a:cs typeface="Amatic SC Bold" panose="020B0604020202020204" charset="-79"/>
              </a:rPr>
              <a:t>hairdressers, beautician, etc. </a:t>
            </a:r>
          </a:p>
          <a:p>
            <a:pPr eaLnBrk="1" hangingPunct="1">
              <a:lnSpc>
                <a:spcPct val="80000"/>
              </a:lnSpc>
              <a:defRPr/>
            </a:pPr>
            <a:r>
              <a:rPr lang="en-US" sz="3600" dirty="0">
                <a:latin typeface="Amatic SC Bold" panose="020B0604020202020204" charset="-79"/>
                <a:cs typeface="Amatic SC Bold" panose="020B0604020202020204" charset="-79"/>
              </a:rPr>
              <a:t>Holidays</a:t>
            </a:r>
          </a:p>
          <a:p>
            <a:pPr eaLnBrk="1" hangingPunct="1">
              <a:lnSpc>
                <a:spcPct val="80000"/>
              </a:lnSpc>
              <a:defRPr/>
            </a:pPr>
            <a:r>
              <a:rPr lang="en-US" sz="3600" dirty="0">
                <a:latin typeface="Amatic SC Bold" panose="020B0604020202020204" charset="-79"/>
                <a:cs typeface="Amatic SC Bold" panose="020B0604020202020204" charset="-79"/>
              </a:rPr>
              <a:t>rent</a:t>
            </a:r>
          </a:p>
          <a:p>
            <a:pPr eaLnBrk="1" hangingPunct="1">
              <a:lnSpc>
                <a:spcPct val="80000"/>
              </a:lnSpc>
              <a:defRPr/>
            </a:pPr>
            <a:endParaRPr lang="en-GB" sz="2400" dirty="0">
              <a:latin typeface="Chalkboard" panose="03050602040202020205" pitchFamily="66" charset="77"/>
            </a:endParaRPr>
          </a:p>
        </p:txBody>
      </p:sp>
      <p:sp>
        <p:nvSpPr>
          <p:cNvPr id="2" name="TextBox 1"/>
          <p:cNvSpPr txBox="1"/>
          <p:nvPr/>
        </p:nvSpPr>
        <p:spPr>
          <a:xfrm>
            <a:off x="615125" y="229352"/>
            <a:ext cx="10557710" cy="1107996"/>
          </a:xfrm>
          <a:prstGeom prst="rect">
            <a:avLst/>
          </a:prstGeom>
          <a:noFill/>
        </p:spPr>
        <p:txBody>
          <a:bodyPr wrap="square" rtlCol="0">
            <a:spAutoFit/>
          </a:bodyPr>
          <a:lstStyle/>
          <a:p>
            <a:r>
              <a:rPr lang="en-GB" sz="6600" dirty="0">
                <a:latin typeface="Amatic SC Bold" panose="020B0604020202020204" charset="-79"/>
                <a:cs typeface="Amatic SC Bold" panose="020B0604020202020204" charset="-79"/>
              </a:rPr>
              <a:t>How do you spend your money?</a:t>
            </a:r>
          </a:p>
        </p:txBody>
      </p:sp>
      <p:sp>
        <p:nvSpPr>
          <p:cNvPr id="4" name="Rectangle 3"/>
          <p:cNvSpPr/>
          <p:nvPr/>
        </p:nvSpPr>
        <p:spPr>
          <a:xfrm>
            <a:off x="11672182" y="1844164"/>
            <a:ext cx="5654843" cy="2308324"/>
          </a:xfrm>
          <a:prstGeom prst="rect">
            <a:avLst/>
          </a:prstGeom>
        </p:spPr>
        <p:txBody>
          <a:bodyPr wrap="square">
            <a:spAutoFit/>
          </a:bodyPr>
          <a:lstStyle/>
          <a:p>
            <a:pPr algn="just">
              <a:defRPr/>
            </a:pPr>
            <a:r>
              <a:rPr lang="en-US" sz="3600" dirty="0">
                <a:latin typeface="Amatic SC Bold" panose="020B0604020202020204" charset="-79"/>
                <a:cs typeface="Amatic SC Bold" panose="020B0604020202020204" charset="-79"/>
              </a:rPr>
              <a:t>What proportion of your income do you allocate to the following? </a:t>
            </a:r>
            <a:r>
              <a:rPr lang="ru-RU" sz="3600" dirty="0">
                <a:latin typeface="Amatic SC Bold" panose="020B0604020202020204" charset="-79"/>
                <a:cs typeface="Amatic SC Bold" panose="020B0604020202020204" charset="-79"/>
              </a:rPr>
              <a:t>Т</a:t>
            </a:r>
            <a:r>
              <a:rPr lang="en-US" sz="3600" dirty="0">
                <a:latin typeface="Amatic SC Bold" panose="020B0604020202020204" charset="-79"/>
                <a:cs typeface="Amatic SC Bold" panose="020B0604020202020204" charset="-79"/>
              </a:rPr>
              <a:t>r</a:t>
            </a:r>
            <a:r>
              <a:rPr lang="ru-RU" sz="3600" dirty="0">
                <a:latin typeface="Amatic SC Bold" panose="020B0604020202020204" charset="-79"/>
                <a:cs typeface="Amatic SC Bold" panose="020B0604020202020204" charset="-79"/>
              </a:rPr>
              <a:t>у and give а rough percentage, e.g. </a:t>
            </a:r>
            <a:r>
              <a:rPr lang="ru-RU" sz="3600" dirty="0">
                <a:latin typeface="Amatic SC" panose="00000800000000000000" pitchFamily="2" charset="-79"/>
                <a:cs typeface="Amatic SC" panose="00000800000000000000" pitchFamily="2" charset="-79"/>
              </a:rPr>
              <a:t>0%, 5%, 1</a:t>
            </a:r>
            <a:r>
              <a:rPr lang="en-US" sz="3600" dirty="0">
                <a:latin typeface="Amatic SC" panose="00000800000000000000" pitchFamily="2" charset="-79"/>
                <a:cs typeface="Amatic SC" panose="00000800000000000000" pitchFamily="2" charset="-79"/>
              </a:rPr>
              <a:t>5%</a:t>
            </a:r>
            <a:r>
              <a:rPr lang="ru-RU" sz="3600" i="1" dirty="0">
                <a:latin typeface="Amatic SC" panose="00000800000000000000" pitchFamily="2" charset="-79"/>
                <a:cs typeface="Amatic SC" panose="00000800000000000000" pitchFamily="2" charset="-79"/>
              </a:rPr>
              <a:t>, 25+%.</a:t>
            </a:r>
          </a:p>
        </p:txBody>
      </p:sp>
      <p:sp>
        <p:nvSpPr>
          <p:cNvPr id="5" name="TextBox 4"/>
          <p:cNvSpPr txBox="1"/>
          <p:nvPr/>
        </p:nvSpPr>
        <p:spPr>
          <a:xfrm>
            <a:off x="11672180" y="5143501"/>
            <a:ext cx="5853819" cy="1754326"/>
          </a:xfrm>
          <a:prstGeom prst="rect">
            <a:avLst/>
          </a:prstGeom>
          <a:noFill/>
        </p:spPr>
        <p:txBody>
          <a:bodyPr wrap="square" rtlCol="0">
            <a:spAutoFit/>
          </a:bodyPr>
          <a:lstStyle/>
          <a:p>
            <a:pPr algn="just"/>
            <a:r>
              <a:rPr lang="en-GB" sz="3600" dirty="0">
                <a:latin typeface="Amatic SC Bold" panose="020B0604020202020204" charset="-79"/>
                <a:cs typeface="Amatic SC Bold" panose="020B0604020202020204" charset="-79"/>
              </a:rPr>
              <a:t>What are the things on that list you need?</a:t>
            </a:r>
          </a:p>
          <a:p>
            <a:pPr algn="just"/>
            <a:endParaRPr lang="en-GB" sz="3600" dirty="0">
              <a:latin typeface="Amatic SC Bold" panose="020B0604020202020204" charset="-79"/>
              <a:cs typeface="Amatic SC Bold" panose="020B0604020202020204" charset="-79"/>
            </a:endParaRPr>
          </a:p>
          <a:p>
            <a:pPr algn="just"/>
            <a:r>
              <a:rPr lang="en-GB" sz="3600" dirty="0">
                <a:latin typeface="Amatic SC Bold" panose="020B0604020202020204" charset="-79"/>
                <a:cs typeface="Amatic SC Bold" panose="020B0604020202020204" charset="-79"/>
              </a:rPr>
              <a:t>What are the things on that list you want?</a:t>
            </a:r>
          </a:p>
        </p:txBody>
      </p:sp>
      <p:sp>
        <p:nvSpPr>
          <p:cNvPr id="3" name="TextBox 2">
            <a:extLst>
              <a:ext uri="{FF2B5EF4-FFF2-40B4-BE49-F238E27FC236}">
                <a16:creationId xmlns:a16="http://schemas.microsoft.com/office/drawing/2014/main" id="{222D2D88-B1CB-40DF-AEAD-932E0338C103}"/>
              </a:ext>
            </a:extLst>
          </p:cNvPr>
          <p:cNvSpPr txBox="1"/>
          <p:nvPr/>
        </p:nvSpPr>
        <p:spPr>
          <a:xfrm>
            <a:off x="5436835" y="1795711"/>
            <a:ext cx="4956218" cy="5678478"/>
          </a:xfrm>
          <a:prstGeom prst="rect">
            <a:avLst/>
          </a:prstGeom>
          <a:noFill/>
        </p:spPr>
        <p:txBody>
          <a:bodyPr wrap="square" rtlCol="0">
            <a:spAutoFit/>
          </a:bodyPr>
          <a:lstStyle/>
          <a:p>
            <a:pPr marL="428625" indent="-428625">
              <a:lnSpc>
                <a:spcPct val="80000"/>
              </a:lnSpc>
              <a:buFont typeface="Arial" panose="020B0604020202020204" pitchFamily="34" charset="0"/>
              <a:buChar char="•"/>
              <a:defRPr/>
            </a:pPr>
            <a:r>
              <a:rPr lang="en-US" sz="4200" dirty="0">
                <a:latin typeface="Amatic SC Bold" panose="020B0604020202020204" charset="-79"/>
                <a:cs typeface="Amatic SC Bold" panose="020B0604020202020204" charset="-79"/>
              </a:rPr>
              <a:t>car insurance</a:t>
            </a:r>
          </a:p>
          <a:p>
            <a:pPr marL="428625" indent="-428625">
              <a:lnSpc>
                <a:spcPct val="80000"/>
              </a:lnSpc>
              <a:buFont typeface="Arial" panose="020B0604020202020204" pitchFamily="34" charset="0"/>
              <a:buChar char="•"/>
              <a:defRPr/>
            </a:pPr>
            <a:r>
              <a:rPr lang="en-US" sz="4200" dirty="0">
                <a:latin typeface="Amatic SC Bold" panose="020B0604020202020204" charset="-79"/>
                <a:cs typeface="Amatic SC Bold" panose="020B0604020202020204" charset="-79"/>
              </a:rPr>
              <a:t>Phone handset and bill</a:t>
            </a:r>
          </a:p>
          <a:p>
            <a:pPr marL="428625" indent="-428625">
              <a:lnSpc>
                <a:spcPct val="80000"/>
              </a:lnSpc>
              <a:buFont typeface="Arial" panose="020B0604020202020204" pitchFamily="34" charset="0"/>
              <a:buChar char="•"/>
              <a:defRPr/>
            </a:pPr>
            <a:r>
              <a:rPr lang="en-US" sz="4200" dirty="0">
                <a:latin typeface="Amatic SC Bold" panose="020B0604020202020204" charset="-79"/>
                <a:cs typeface="Amatic SC Bold" panose="020B0604020202020204" charset="-79"/>
              </a:rPr>
              <a:t>heating</a:t>
            </a:r>
          </a:p>
          <a:p>
            <a:pPr marL="428625" indent="-428625">
              <a:lnSpc>
                <a:spcPct val="80000"/>
              </a:lnSpc>
              <a:buFont typeface="Arial" panose="020B0604020202020204" pitchFamily="34" charset="0"/>
              <a:buChar char="•"/>
              <a:defRPr/>
            </a:pPr>
            <a:r>
              <a:rPr lang="en-US" sz="4200" dirty="0">
                <a:latin typeface="Amatic SC Bold" panose="020B0604020202020204" charset="-79"/>
                <a:cs typeface="Amatic SC Bold" panose="020B0604020202020204" charset="-79"/>
              </a:rPr>
              <a:t>Online subscriptions music/movies/TV shows</a:t>
            </a:r>
            <a:endParaRPr lang="en-US" sz="4200" u="sng" dirty="0">
              <a:latin typeface="Amatic SC Bold" panose="020B0604020202020204" charset="-79"/>
              <a:cs typeface="Amatic SC Bold" panose="020B0604020202020204" charset="-79"/>
            </a:endParaRPr>
          </a:p>
          <a:p>
            <a:pPr marL="428625" indent="-428625">
              <a:lnSpc>
                <a:spcPct val="80000"/>
              </a:lnSpc>
              <a:buFont typeface="Arial" panose="020B0604020202020204" pitchFamily="34" charset="0"/>
              <a:buChar char="•"/>
              <a:defRPr/>
            </a:pPr>
            <a:r>
              <a:rPr lang="en-US" sz="4200" dirty="0">
                <a:latin typeface="Amatic SC Bold" panose="020B0604020202020204" charset="-79"/>
                <a:cs typeface="Amatic SC Bold" panose="020B0604020202020204" charset="-79"/>
              </a:rPr>
              <a:t>savings</a:t>
            </a:r>
          </a:p>
          <a:p>
            <a:pPr marL="428625" indent="-428625">
              <a:lnSpc>
                <a:spcPct val="80000"/>
              </a:lnSpc>
              <a:buFont typeface="Arial" panose="020B0604020202020204" pitchFamily="34" charset="0"/>
              <a:buChar char="•"/>
              <a:defRPr/>
            </a:pPr>
            <a:r>
              <a:rPr lang="en-US" sz="4200" dirty="0">
                <a:latin typeface="Amatic SC Bold" panose="020B0604020202020204" charset="-79"/>
                <a:cs typeface="Amatic SC Bold" panose="020B0604020202020204" charset="-79"/>
              </a:rPr>
              <a:t>sport + fitness</a:t>
            </a:r>
          </a:p>
          <a:p>
            <a:pPr marL="428625" indent="-428625">
              <a:lnSpc>
                <a:spcPct val="80000"/>
              </a:lnSpc>
              <a:buFont typeface="Arial" panose="020B0604020202020204" pitchFamily="34" charset="0"/>
              <a:buChar char="•"/>
              <a:defRPr/>
            </a:pPr>
            <a:r>
              <a:rPr lang="en-US" sz="4200" dirty="0">
                <a:latin typeface="Amatic SC Bold" panose="020B0604020202020204" charset="-79"/>
                <a:cs typeface="Amatic SC Bold" panose="020B0604020202020204" charset="-79"/>
              </a:rPr>
              <a:t>Books</a:t>
            </a:r>
            <a:r>
              <a:rPr lang="en-GB" sz="4200" dirty="0">
                <a:latin typeface="Amatic SC Bold" panose="020B0604020202020204" charset="-79"/>
                <a:cs typeface="Amatic SC Bold" panose="020B0604020202020204" charset="-79"/>
              </a:rPr>
              <a:t>/magazines</a:t>
            </a:r>
          </a:p>
          <a:p>
            <a:pPr marL="428625" indent="-428625">
              <a:lnSpc>
                <a:spcPct val="80000"/>
              </a:lnSpc>
              <a:buFont typeface="Arial" panose="020B0604020202020204" pitchFamily="34" charset="0"/>
              <a:buChar char="•"/>
              <a:defRPr/>
            </a:pPr>
            <a:r>
              <a:rPr lang="en-GB" sz="4200" dirty="0">
                <a:latin typeface="Amatic SC Bold" panose="020B0604020202020204" charset="-79"/>
                <a:cs typeface="Amatic SC Bold" panose="020B0604020202020204" charset="-79"/>
              </a:rPr>
              <a:t>electricity</a:t>
            </a:r>
          </a:p>
          <a:p>
            <a:pPr marL="428625" indent="-428625">
              <a:lnSpc>
                <a:spcPct val="80000"/>
              </a:lnSpc>
              <a:buFont typeface="Arial" panose="020B0604020202020204" pitchFamily="34" charset="0"/>
              <a:buChar char="•"/>
              <a:defRPr/>
            </a:pPr>
            <a:r>
              <a:rPr lang="en-GB" sz="4200" dirty="0" err="1">
                <a:latin typeface="Amatic SC Bold" panose="020B0604020202020204" charset="-79"/>
                <a:cs typeface="Amatic SC Bold" panose="020B0604020202020204" charset="-79"/>
              </a:rPr>
              <a:t>Wifi</a:t>
            </a:r>
            <a:r>
              <a:rPr lang="en-GB" sz="4200" dirty="0">
                <a:latin typeface="Amatic SC Bold" panose="020B0604020202020204" charset="-79"/>
                <a:cs typeface="Amatic SC Bold" panose="020B0604020202020204" charset="-79"/>
              </a:rPr>
              <a:t>/internet</a:t>
            </a:r>
          </a:p>
          <a:p>
            <a:endParaRPr lang="en-GB" sz="2700" dirty="0">
              <a:latin typeface="Amatic SC Bold" panose="020B0604020202020204" charset="-79"/>
              <a:cs typeface="Amatic SC Bold" panose="020B0604020202020204" charset="-79"/>
            </a:endParaRPr>
          </a:p>
        </p:txBody>
      </p:sp>
      <p:pic>
        <p:nvPicPr>
          <p:cNvPr id="6" name="Picture 5">
            <a:extLst>
              <a:ext uri="{FF2B5EF4-FFF2-40B4-BE49-F238E27FC236}">
                <a16:creationId xmlns:a16="http://schemas.microsoft.com/office/drawing/2014/main" id="{2F34C5AF-7342-4F56-A318-D9BFE63BEFCA}"/>
              </a:ext>
            </a:extLst>
          </p:cNvPr>
          <p:cNvPicPr>
            <a:picLocks noChangeAspect="1"/>
          </p:cNvPicPr>
          <p:nvPr/>
        </p:nvPicPr>
        <p:blipFill>
          <a:blip r:embed="rId3"/>
          <a:stretch>
            <a:fillRect/>
          </a:stretch>
        </p:blipFill>
        <p:spPr>
          <a:xfrm>
            <a:off x="0" y="8202168"/>
            <a:ext cx="18288000" cy="2084832"/>
          </a:xfrm>
          <a:prstGeom prst="rect">
            <a:avLst/>
          </a:prstGeom>
        </p:spPr>
      </p:pic>
    </p:spTree>
    <p:extLst>
      <p:ext uri="{BB962C8B-B14F-4D97-AF65-F5344CB8AC3E}">
        <p14:creationId xmlns:p14="http://schemas.microsoft.com/office/powerpoint/2010/main" val="3907975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228600" y="326853"/>
            <a:ext cx="8915400" cy="1286574"/>
          </a:xfrm>
          <a:prstGeom prst="rect">
            <a:avLst/>
          </a:prstGeom>
        </p:spPr>
      </p:pic>
      <p:sp>
        <p:nvSpPr>
          <p:cNvPr id="20483" name="Rectangle 3"/>
          <p:cNvSpPr>
            <a:spLocks noGrp="1" noRot="1" noChangeArrowheads="1"/>
          </p:cNvSpPr>
          <p:nvPr>
            <p:ph type="body" idx="1"/>
          </p:nvPr>
        </p:nvSpPr>
        <p:spPr>
          <a:xfrm>
            <a:off x="957335" y="2210092"/>
            <a:ext cx="12778469" cy="7110752"/>
          </a:xfrm>
        </p:spPr>
        <p:txBody>
          <a:bodyPr>
            <a:normAutofit/>
          </a:bodyPr>
          <a:lstStyle/>
          <a:p>
            <a:pPr algn="just">
              <a:defRPr/>
            </a:pPr>
            <a:r>
              <a:rPr lang="en-US" sz="3600" dirty="0">
                <a:latin typeface="Amatic SC Bold" panose="020B0604020202020204" charset="-79"/>
                <a:cs typeface="Amatic SC Bold" panose="020B0604020202020204" charset="-79"/>
              </a:rPr>
              <a:t>What things would you like to spend more/less </a:t>
            </a:r>
            <a:r>
              <a:rPr lang="ru-RU" sz="3600" dirty="0">
                <a:latin typeface="Amatic SC Bold" panose="020B0604020202020204" charset="-79"/>
                <a:cs typeface="Amatic SC Bold" panose="020B0604020202020204" charset="-79"/>
              </a:rPr>
              <a:t>о</a:t>
            </a:r>
            <a:r>
              <a:rPr lang="en-US" sz="3600" dirty="0">
                <a:latin typeface="Amatic SC Bold" panose="020B0604020202020204" charset="-79"/>
                <a:cs typeface="Amatic SC Bold" panose="020B0604020202020204" charset="-79"/>
              </a:rPr>
              <a:t>n?</a:t>
            </a:r>
          </a:p>
          <a:p>
            <a:pPr algn="just">
              <a:defRPr/>
            </a:pPr>
            <a:endParaRPr lang="en-US" sz="3600" dirty="0">
              <a:latin typeface="Amatic SC Bold" panose="020B0604020202020204" charset="-79"/>
              <a:cs typeface="Amatic SC Bold" panose="020B0604020202020204" charset="-79"/>
            </a:endParaRPr>
          </a:p>
          <a:p>
            <a:pPr algn="just">
              <a:defRPr/>
            </a:pPr>
            <a:r>
              <a:rPr lang="en-US" sz="3600" dirty="0">
                <a:latin typeface="Amatic SC Bold" panose="020B0604020202020204" charset="-79"/>
                <a:cs typeface="Amatic SC Bold" panose="020B0604020202020204" charset="-79"/>
              </a:rPr>
              <a:t>What's the most expensive thing you've bought recently?</a:t>
            </a:r>
          </a:p>
          <a:p>
            <a:pPr algn="just">
              <a:defRPr/>
            </a:pPr>
            <a:endParaRPr lang="en-US" sz="3600" dirty="0">
              <a:latin typeface="Amatic SC Bold" panose="020B0604020202020204" charset="-79"/>
              <a:cs typeface="Amatic SC Bold" panose="020B0604020202020204" charset="-79"/>
            </a:endParaRPr>
          </a:p>
          <a:p>
            <a:pPr algn="just">
              <a:defRPr/>
            </a:pPr>
            <a:r>
              <a:rPr lang="en-US" sz="3600" dirty="0">
                <a:latin typeface="Amatic SC Bold" panose="020B0604020202020204" charset="-79"/>
                <a:cs typeface="Amatic SC Bold" panose="020B0604020202020204" charset="-79"/>
              </a:rPr>
              <a:t>What thing do you most regret having bought or spent money on?</a:t>
            </a:r>
          </a:p>
          <a:p>
            <a:pPr algn="just">
              <a:defRPr/>
            </a:pPr>
            <a:endParaRPr lang="en-US" sz="3600" dirty="0">
              <a:latin typeface="Amatic SC Bold" panose="020B0604020202020204" charset="-79"/>
              <a:cs typeface="Amatic SC Bold" panose="020B0604020202020204" charset="-79"/>
            </a:endParaRPr>
          </a:p>
          <a:p>
            <a:pPr algn="just">
              <a:defRPr/>
            </a:pPr>
            <a:r>
              <a:rPr lang="ru-RU" sz="3600" dirty="0">
                <a:latin typeface="Amatic SC Bold" panose="020B0604020202020204" charset="-79"/>
                <a:cs typeface="Amatic SC Bold" panose="020B0604020202020204" charset="-79"/>
              </a:rPr>
              <a:t>Аге</a:t>
            </a:r>
            <a:r>
              <a:rPr lang="en-US" sz="3600" dirty="0">
                <a:latin typeface="Amatic SC Bold" panose="020B0604020202020204" charset="-79"/>
                <a:cs typeface="Amatic SC Bold" panose="020B0604020202020204" charset="-79"/>
              </a:rPr>
              <a:t> you saving up to buy anything in particular?</a:t>
            </a:r>
          </a:p>
          <a:p>
            <a:pPr algn="just">
              <a:defRPr/>
            </a:pPr>
            <a:endParaRPr lang="en-US" sz="3600" dirty="0">
              <a:latin typeface="Amatic SC Bold" panose="020B0604020202020204" charset="-79"/>
              <a:cs typeface="Amatic SC Bold" panose="020B0604020202020204" charset="-79"/>
            </a:endParaRPr>
          </a:p>
          <a:p>
            <a:pPr algn="just">
              <a:defRPr/>
            </a:pPr>
            <a:r>
              <a:rPr lang="en-US" sz="3600" dirty="0">
                <a:latin typeface="Amatic SC Bold" panose="020B0604020202020204" charset="-79"/>
                <a:cs typeface="Amatic SC Bold" panose="020B0604020202020204" charset="-79"/>
              </a:rPr>
              <a:t>How do you think you</a:t>
            </a:r>
            <a:r>
              <a:rPr lang="ru-RU" sz="3600" dirty="0">
                <a:latin typeface="Amatic SC Bold" panose="020B0604020202020204" charset="-79"/>
                <a:cs typeface="Amatic SC Bold" panose="020B0604020202020204" charset="-79"/>
              </a:rPr>
              <a:t>г</a:t>
            </a:r>
            <a:r>
              <a:rPr lang="en-US" sz="3600" dirty="0">
                <a:latin typeface="Amatic SC Bold" panose="020B0604020202020204" charset="-79"/>
                <a:cs typeface="Amatic SC Bold" panose="020B0604020202020204" charset="-79"/>
              </a:rPr>
              <a:t> spending habits </a:t>
            </a:r>
            <a:r>
              <a:rPr lang="en-GB" sz="3600" dirty="0">
                <a:latin typeface="Amatic SC Bold" panose="020B0604020202020204" charset="-79"/>
                <a:cs typeface="Amatic SC Bold" panose="020B0604020202020204" charset="-79"/>
              </a:rPr>
              <a:t>may change in the next ten years?</a:t>
            </a:r>
            <a:endParaRPr lang="en-US" sz="3600" dirty="0">
              <a:latin typeface="Amatic SC Bold" panose="020B0604020202020204" charset="-79"/>
              <a:cs typeface="Amatic SC Bold" panose="020B0604020202020204" charset="-79"/>
            </a:endParaRPr>
          </a:p>
        </p:txBody>
      </p:sp>
      <p:sp>
        <p:nvSpPr>
          <p:cNvPr id="3" name="TextBox 2">
            <a:extLst>
              <a:ext uri="{FF2B5EF4-FFF2-40B4-BE49-F238E27FC236}">
                <a16:creationId xmlns:a16="http://schemas.microsoft.com/office/drawing/2014/main" id="{D465F4B3-1BEE-004C-8FAA-EEB986A69BAB}"/>
              </a:ext>
            </a:extLst>
          </p:cNvPr>
          <p:cNvSpPr txBox="1"/>
          <p:nvPr/>
        </p:nvSpPr>
        <p:spPr>
          <a:xfrm>
            <a:off x="715881" y="416142"/>
            <a:ext cx="13261377" cy="1107996"/>
          </a:xfrm>
          <a:prstGeom prst="rect">
            <a:avLst/>
          </a:prstGeom>
          <a:noFill/>
        </p:spPr>
        <p:txBody>
          <a:bodyPr wrap="square" rtlCol="0">
            <a:spAutoFit/>
          </a:bodyPr>
          <a:lstStyle/>
          <a:p>
            <a:r>
              <a:rPr lang="en-GB" sz="6600" dirty="0">
                <a:latin typeface="Amatic SC Bold" panose="020B0604020202020204" charset="-79"/>
                <a:cs typeface="Amatic SC Bold" panose="020B0604020202020204" charset="-79"/>
              </a:rPr>
              <a:t>How do you spend your money?</a:t>
            </a:r>
          </a:p>
        </p:txBody>
      </p:sp>
      <p:pic>
        <p:nvPicPr>
          <p:cNvPr id="2" name="Picture 1">
            <a:extLst>
              <a:ext uri="{FF2B5EF4-FFF2-40B4-BE49-F238E27FC236}">
                <a16:creationId xmlns:a16="http://schemas.microsoft.com/office/drawing/2014/main" id="{A8963807-2697-4ECC-AB15-B4EEB40AF97B}"/>
              </a:ext>
            </a:extLst>
          </p:cNvPr>
          <p:cNvPicPr>
            <a:picLocks noChangeAspect="1"/>
          </p:cNvPicPr>
          <p:nvPr/>
        </p:nvPicPr>
        <p:blipFill>
          <a:blip r:embed="rId3"/>
          <a:stretch>
            <a:fillRect/>
          </a:stretch>
        </p:blipFill>
        <p:spPr>
          <a:xfrm>
            <a:off x="0" y="8202168"/>
            <a:ext cx="18288000" cy="2084832"/>
          </a:xfrm>
          <a:prstGeom prst="rect">
            <a:avLst/>
          </a:prstGeom>
        </p:spPr>
      </p:pic>
    </p:spTree>
    <p:extLst>
      <p:ext uri="{BB962C8B-B14F-4D97-AF65-F5344CB8AC3E}">
        <p14:creationId xmlns:p14="http://schemas.microsoft.com/office/powerpoint/2010/main" val="23377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002" y="483623"/>
            <a:ext cx="12913568" cy="1122444"/>
          </a:xfrm>
        </p:spPr>
        <p:txBody>
          <a:bodyPr>
            <a:normAutofit/>
          </a:bodyPr>
          <a:lstStyle/>
          <a:p>
            <a:pPr algn="ctr"/>
            <a:r>
              <a:rPr lang="en-GB" b="1" dirty="0">
                <a:latin typeface="Amatic SC" panose="00000800000000000000" pitchFamily="2" charset="-79"/>
                <a:cs typeface="Amatic SC" panose="00000800000000000000" pitchFamily="2" charset="-79"/>
              </a:rPr>
              <a:t>IF THE WORLD WERE 100 PEOPLE</a:t>
            </a:r>
            <a:endParaRPr lang="en-GB" dirty="0">
              <a:latin typeface="Amatic SC" panose="00000800000000000000" pitchFamily="2" charset="-79"/>
              <a:cs typeface="Amatic SC" panose="00000800000000000000" pitchFamily="2" charset="-79"/>
            </a:endParaRPr>
          </a:p>
        </p:txBody>
      </p:sp>
      <p:sp>
        <p:nvSpPr>
          <p:cNvPr id="3" name="Content Placeholder 2"/>
          <p:cNvSpPr>
            <a:spLocks noGrp="1"/>
          </p:cNvSpPr>
          <p:nvPr>
            <p:ph idx="1"/>
          </p:nvPr>
        </p:nvSpPr>
        <p:spPr>
          <a:xfrm>
            <a:off x="403550" y="1796095"/>
            <a:ext cx="3683259" cy="7819247"/>
          </a:xfrm>
        </p:spPr>
        <p:txBody>
          <a:bodyPr>
            <a:normAutofit/>
          </a:bodyPr>
          <a:lstStyle/>
          <a:p>
            <a:pPr marL="0" indent="0">
              <a:buNone/>
            </a:pPr>
            <a:r>
              <a:rPr lang="en-GB" sz="2400" b="1" dirty="0">
                <a:solidFill>
                  <a:srgbClr val="FF0000"/>
                </a:solidFill>
                <a:latin typeface="Amatic SC Bold" panose="020B0604020202020204" charset="-79"/>
                <a:cs typeface="Amatic SC Bold" panose="020B0604020202020204" charset="-79"/>
              </a:rPr>
              <a:t>Gender</a:t>
            </a:r>
          </a:p>
          <a:p>
            <a:r>
              <a:rPr lang="en-GB" sz="2400" dirty="0">
                <a:latin typeface="Amatic SC Bold" panose="020B0604020202020204" charset="-79"/>
                <a:cs typeface="Amatic SC Bold" panose="020B0604020202020204" charset="-79"/>
              </a:rPr>
              <a:t>50 would be female</a:t>
            </a:r>
          </a:p>
          <a:p>
            <a:r>
              <a:rPr lang="en-GB" sz="2400" dirty="0">
                <a:latin typeface="Amatic SC Bold" panose="020B0604020202020204" charset="-79"/>
                <a:cs typeface="Amatic SC Bold" panose="020B0604020202020204" charset="-79"/>
              </a:rPr>
              <a:t>50 would be male</a:t>
            </a:r>
          </a:p>
          <a:p>
            <a:pPr marL="0" indent="0">
              <a:buNone/>
            </a:pPr>
            <a:r>
              <a:rPr lang="en-GB" sz="2400" b="1" dirty="0">
                <a:solidFill>
                  <a:srgbClr val="FF0000"/>
                </a:solidFill>
                <a:latin typeface="Amatic SC Bold" panose="020B0604020202020204" charset="-79"/>
                <a:cs typeface="Amatic SC Bold" panose="020B0604020202020204" charset="-79"/>
              </a:rPr>
              <a:t>Age</a:t>
            </a:r>
          </a:p>
          <a:p>
            <a:r>
              <a:rPr lang="en-GB" sz="2400" dirty="0">
                <a:latin typeface="Amatic SC Bold" panose="020B0604020202020204" charset="-79"/>
                <a:cs typeface="Amatic SC Bold" panose="020B0604020202020204" charset="-79"/>
              </a:rPr>
              <a:t>25 aged 0-14</a:t>
            </a:r>
          </a:p>
          <a:p>
            <a:r>
              <a:rPr lang="en-GB" sz="2400" dirty="0">
                <a:latin typeface="Amatic SC Bold" panose="020B0604020202020204" charset="-79"/>
                <a:cs typeface="Amatic SC Bold" panose="020B0604020202020204" charset="-79"/>
              </a:rPr>
              <a:t>66 aged 15-64</a:t>
            </a:r>
          </a:p>
          <a:p>
            <a:r>
              <a:rPr lang="en-GB" sz="2400" dirty="0">
                <a:latin typeface="Amatic SC Bold" panose="020B0604020202020204" charset="-79"/>
                <a:cs typeface="Amatic SC Bold" panose="020B0604020202020204" charset="-79"/>
              </a:rPr>
              <a:t>9 aged 65+</a:t>
            </a:r>
          </a:p>
          <a:p>
            <a:pPr marL="0" indent="0">
              <a:buNone/>
            </a:pPr>
            <a:r>
              <a:rPr lang="en-GB" sz="2400" b="1" dirty="0">
                <a:solidFill>
                  <a:srgbClr val="FF0000"/>
                </a:solidFill>
                <a:latin typeface="Amatic SC Bold" panose="020B0604020202020204" charset="-79"/>
                <a:cs typeface="Amatic SC Bold" panose="020B0604020202020204" charset="-79"/>
              </a:rPr>
              <a:t>Continent</a:t>
            </a:r>
          </a:p>
          <a:p>
            <a:r>
              <a:rPr lang="en-GB" sz="2400" dirty="0">
                <a:latin typeface="Amatic SC Bold" panose="020B0604020202020204" charset="-79"/>
                <a:cs typeface="Amatic SC Bold" panose="020B0604020202020204" charset="-79"/>
              </a:rPr>
              <a:t>60 Asians</a:t>
            </a:r>
          </a:p>
          <a:p>
            <a:r>
              <a:rPr lang="en-GB" sz="2400" dirty="0">
                <a:latin typeface="Amatic SC Bold" panose="020B0604020202020204" charset="-79"/>
                <a:cs typeface="Amatic SC Bold" panose="020B0604020202020204" charset="-79"/>
              </a:rPr>
              <a:t>15 Africans</a:t>
            </a:r>
          </a:p>
          <a:p>
            <a:r>
              <a:rPr lang="en-GB" sz="2400" dirty="0">
                <a:latin typeface="Amatic SC Bold" panose="020B0604020202020204" charset="-79"/>
                <a:cs typeface="Amatic SC Bold" panose="020B0604020202020204" charset="-79"/>
              </a:rPr>
              <a:t>11 Europeans</a:t>
            </a:r>
          </a:p>
          <a:p>
            <a:r>
              <a:rPr lang="en-GB" sz="2400" dirty="0">
                <a:latin typeface="Amatic SC Bold" panose="020B0604020202020204" charset="-79"/>
                <a:cs typeface="Amatic SC Bold" panose="020B0604020202020204" charset="-79"/>
              </a:rPr>
              <a:t>9 South Americans</a:t>
            </a:r>
          </a:p>
          <a:p>
            <a:r>
              <a:rPr lang="en-GB" sz="2400" dirty="0">
                <a:latin typeface="Amatic SC Bold" panose="020B0604020202020204" charset="-79"/>
                <a:cs typeface="Amatic SC Bold" panose="020B0604020202020204" charset="-79"/>
              </a:rPr>
              <a:t>5 North Americans</a:t>
            </a:r>
          </a:p>
          <a:p>
            <a:pPr marL="0" indent="0">
              <a:buNone/>
            </a:pPr>
            <a:r>
              <a:rPr lang="en-GB" sz="2400" b="1" dirty="0">
                <a:solidFill>
                  <a:srgbClr val="FF0000"/>
                </a:solidFill>
                <a:latin typeface="Amatic SC Bold" panose="020B0604020202020204" charset="-79"/>
                <a:cs typeface="Amatic SC Bold" panose="020B0604020202020204" charset="-79"/>
              </a:rPr>
              <a:t>Living Area</a:t>
            </a:r>
          </a:p>
          <a:p>
            <a:r>
              <a:rPr lang="en-GB" sz="2400" dirty="0">
                <a:latin typeface="Amatic SC Bold" panose="020B0604020202020204" charset="-79"/>
                <a:cs typeface="Amatic SC Bold" panose="020B0604020202020204" charset="-79"/>
              </a:rPr>
              <a:t>51 live in urban areas</a:t>
            </a:r>
          </a:p>
          <a:p>
            <a:r>
              <a:rPr lang="en-GB" sz="2400" dirty="0">
                <a:latin typeface="Amatic SC Bold" panose="020B0604020202020204" charset="-79"/>
                <a:cs typeface="Amatic SC Bold" panose="020B0604020202020204" charset="-79"/>
              </a:rPr>
              <a:t>49 live in rural areas</a:t>
            </a:r>
          </a:p>
        </p:txBody>
      </p:sp>
      <p:pic>
        <p:nvPicPr>
          <p:cNvPr id="4" name="Picture 3"/>
          <p:cNvPicPr>
            <a:picLocks noChangeAspect="1"/>
          </p:cNvPicPr>
          <p:nvPr/>
        </p:nvPicPr>
        <p:blipFill>
          <a:blip r:embed="rId3"/>
          <a:stretch>
            <a:fillRect/>
          </a:stretch>
        </p:blipFill>
        <p:spPr>
          <a:xfrm>
            <a:off x="15187020" y="127625"/>
            <a:ext cx="2692401" cy="2610813"/>
          </a:xfrm>
          <a:prstGeom prst="rect">
            <a:avLst/>
          </a:prstGeom>
        </p:spPr>
      </p:pic>
      <p:sp>
        <p:nvSpPr>
          <p:cNvPr id="5" name="Content Placeholder 2"/>
          <p:cNvSpPr txBox="1">
            <a:spLocks/>
          </p:cNvSpPr>
          <p:nvPr/>
        </p:nvSpPr>
        <p:spPr>
          <a:xfrm>
            <a:off x="4647527" y="1670130"/>
            <a:ext cx="3683259" cy="8616870"/>
          </a:xfrm>
          <a:prstGeom prst="rect">
            <a:avLst/>
          </a:prstGeom>
        </p:spPr>
        <p:txBody>
          <a:bodyPr vert="horz" lIns="137160" tIns="68580" rIns="137160" bIns="6858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00" b="1" dirty="0">
                <a:solidFill>
                  <a:srgbClr val="FF0000"/>
                </a:solidFill>
                <a:latin typeface="Amatic SC Bold" panose="020B0604020202020204" charset="-79"/>
                <a:cs typeface="Amatic SC Bold" panose="020B0604020202020204" charset="-79"/>
              </a:rPr>
              <a:t>Language</a:t>
            </a:r>
          </a:p>
          <a:p>
            <a:r>
              <a:rPr lang="en-GB" sz="4200" dirty="0">
                <a:latin typeface="Amatic SC Bold" panose="020B0604020202020204" charset="-79"/>
                <a:cs typeface="Amatic SC Bold" panose="020B0604020202020204" charset="-79"/>
              </a:rPr>
              <a:t>12 Chinese</a:t>
            </a:r>
          </a:p>
          <a:p>
            <a:r>
              <a:rPr lang="en-GB" sz="4200" dirty="0">
                <a:latin typeface="Amatic SC Bold" panose="020B0604020202020204" charset="-79"/>
                <a:cs typeface="Amatic SC Bold" panose="020B0604020202020204" charset="-79"/>
              </a:rPr>
              <a:t>5 Spanish</a:t>
            </a:r>
          </a:p>
          <a:p>
            <a:r>
              <a:rPr lang="en-GB" sz="4200" dirty="0">
                <a:latin typeface="Amatic SC Bold" panose="020B0604020202020204" charset="-79"/>
                <a:cs typeface="Amatic SC Bold" panose="020B0604020202020204" charset="-79"/>
              </a:rPr>
              <a:t>5 English</a:t>
            </a:r>
          </a:p>
          <a:p>
            <a:r>
              <a:rPr lang="en-GB" sz="4200" dirty="0">
                <a:latin typeface="Amatic SC Bold" panose="020B0604020202020204" charset="-79"/>
                <a:cs typeface="Amatic SC Bold" panose="020B0604020202020204" charset="-79"/>
              </a:rPr>
              <a:t>3 Arabic</a:t>
            </a:r>
          </a:p>
          <a:p>
            <a:r>
              <a:rPr lang="en-GB" sz="4200" dirty="0">
                <a:latin typeface="Amatic SC Bold" panose="020B0604020202020204" charset="-79"/>
                <a:cs typeface="Amatic SC Bold" panose="020B0604020202020204" charset="-79"/>
              </a:rPr>
              <a:t>3 Hindi</a:t>
            </a:r>
          </a:p>
          <a:p>
            <a:r>
              <a:rPr lang="en-GB" sz="4200" dirty="0">
                <a:latin typeface="Amatic SC Bold" panose="020B0604020202020204" charset="-79"/>
                <a:cs typeface="Amatic SC Bold" panose="020B0604020202020204" charset="-79"/>
              </a:rPr>
              <a:t>3 Bengali</a:t>
            </a:r>
          </a:p>
          <a:p>
            <a:r>
              <a:rPr lang="en-GB" sz="4200" dirty="0">
                <a:latin typeface="Amatic SC Bold" panose="020B0604020202020204" charset="-79"/>
                <a:cs typeface="Amatic SC Bold" panose="020B0604020202020204" charset="-79"/>
              </a:rPr>
              <a:t>3 Portuguese</a:t>
            </a:r>
          </a:p>
          <a:p>
            <a:r>
              <a:rPr lang="en-GB" sz="4200" dirty="0">
                <a:latin typeface="Amatic SC Bold" panose="020B0604020202020204" charset="-79"/>
                <a:cs typeface="Amatic SC Bold" panose="020B0604020202020204" charset="-79"/>
              </a:rPr>
              <a:t>2 Russian</a:t>
            </a:r>
          </a:p>
          <a:p>
            <a:r>
              <a:rPr lang="en-GB" sz="4200" dirty="0">
                <a:latin typeface="Amatic SC Bold" panose="020B0604020202020204" charset="-79"/>
                <a:cs typeface="Amatic SC Bold" panose="020B0604020202020204" charset="-79"/>
              </a:rPr>
              <a:t>2 Japanese</a:t>
            </a:r>
          </a:p>
          <a:p>
            <a:r>
              <a:rPr lang="en-GB" sz="4200" dirty="0">
                <a:latin typeface="Amatic SC Bold" panose="020B0604020202020204" charset="-79"/>
                <a:cs typeface="Amatic SC Bold" panose="020B0604020202020204" charset="-79"/>
              </a:rPr>
              <a:t>62 Others</a:t>
            </a:r>
          </a:p>
          <a:p>
            <a:pPr marL="0" indent="0">
              <a:buNone/>
            </a:pPr>
            <a:r>
              <a:rPr lang="en-GB" sz="4200" b="1" dirty="0">
                <a:solidFill>
                  <a:srgbClr val="FF0000"/>
                </a:solidFill>
                <a:latin typeface="Amatic SC Bold" panose="020B0604020202020204" charset="-79"/>
                <a:cs typeface="Amatic SC Bold" panose="020B0604020202020204" charset="-79"/>
              </a:rPr>
              <a:t>Housing</a:t>
            </a:r>
          </a:p>
          <a:p>
            <a:r>
              <a:rPr lang="en-GB" sz="4200" dirty="0">
                <a:latin typeface="Amatic SC Bold" panose="020B0604020202020204" charset="-79"/>
                <a:cs typeface="Amatic SC Bold" panose="020B0604020202020204" charset="-79"/>
              </a:rPr>
              <a:t>77 have access to shelter</a:t>
            </a:r>
          </a:p>
          <a:p>
            <a:r>
              <a:rPr lang="en-GB" sz="4200" dirty="0">
                <a:latin typeface="Amatic SC Bold" panose="020B0604020202020204" charset="-79"/>
                <a:cs typeface="Amatic SC Bold" panose="020B0604020202020204" charset="-79"/>
              </a:rPr>
              <a:t>23 do not</a:t>
            </a:r>
          </a:p>
          <a:p>
            <a:pPr marL="0" indent="0">
              <a:buNone/>
            </a:pPr>
            <a:r>
              <a:rPr lang="en-GB" sz="4200" b="1" dirty="0">
                <a:solidFill>
                  <a:srgbClr val="FF0000"/>
                </a:solidFill>
                <a:latin typeface="Amatic SC Bold" panose="020B0604020202020204" charset="-79"/>
                <a:cs typeface="Amatic SC Bold" panose="020B0604020202020204" charset="-79"/>
              </a:rPr>
              <a:t>Nutrition</a:t>
            </a:r>
          </a:p>
          <a:p>
            <a:r>
              <a:rPr lang="en-GB" sz="4200" dirty="0">
                <a:latin typeface="Amatic SC Bold" panose="020B0604020202020204" charset="-79"/>
                <a:cs typeface="Amatic SC Bold" panose="020B0604020202020204" charset="-79"/>
              </a:rPr>
              <a:t>1 Starving</a:t>
            </a:r>
          </a:p>
          <a:p>
            <a:r>
              <a:rPr lang="en-GB" sz="4200" dirty="0">
                <a:latin typeface="Amatic SC Bold" panose="020B0604020202020204" charset="-79"/>
                <a:cs typeface="Amatic SC Bold" panose="020B0604020202020204" charset="-79"/>
              </a:rPr>
              <a:t>11 Undernourished</a:t>
            </a:r>
          </a:p>
          <a:p>
            <a:r>
              <a:rPr lang="en-GB" sz="4200" dirty="0">
                <a:latin typeface="Amatic SC Bold" panose="020B0604020202020204" charset="-79"/>
                <a:cs typeface="Amatic SC Bold" panose="020B0604020202020204" charset="-79"/>
              </a:rPr>
              <a:t>63 Adequate</a:t>
            </a:r>
          </a:p>
          <a:p>
            <a:r>
              <a:rPr lang="en-GB" sz="4200" dirty="0">
                <a:latin typeface="Amatic SC Bold" panose="020B0604020202020204" charset="-79"/>
                <a:cs typeface="Amatic SC Bold" panose="020B0604020202020204" charset="-79"/>
              </a:rPr>
              <a:t>22 Overweight</a:t>
            </a:r>
          </a:p>
        </p:txBody>
      </p:sp>
      <p:sp>
        <p:nvSpPr>
          <p:cNvPr id="6" name="Content Placeholder 2"/>
          <p:cNvSpPr txBox="1">
            <a:spLocks/>
          </p:cNvSpPr>
          <p:nvPr/>
        </p:nvSpPr>
        <p:spPr>
          <a:xfrm>
            <a:off x="8996459" y="1796093"/>
            <a:ext cx="3683259" cy="7973057"/>
          </a:xfrm>
          <a:prstGeom prst="rect">
            <a:avLst/>
          </a:prstGeom>
        </p:spPr>
        <p:txBody>
          <a:bodyPr vert="horz" lIns="137160" tIns="68580" rIns="137160" bIns="6858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450" b="1" dirty="0">
                <a:solidFill>
                  <a:srgbClr val="FF0000"/>
                </a:solidFill>
                <a:latin typeface="Amatic SC Bold" panose="020B0604020202020204" charset="-79"/>
                <a:cs typeface="Amatic SC Bold" panose="020B0604020202020204" charset="-79"/>
              </a:rPr>
              <a:t>Poverty</a:t>
            </a:r>
          </a:p>
          <a:p>
            <a:r>
              <a:rPr lang="en-GB" sz="3450" dirty="0">
                <a:latin typeface="Amatic SC Bold" panose="020B0604020202020204" charset="-79"/>
                <a:cs typeface="Amatic SC Bold" panose="020B0604020202020204" charset="-79"/>
              </a:rPr>
              <a:t>48 live on less than $2 USD per day</a:t>
            </a:r>
          </a:p>
          <a:p>
            <a:pPr marL="0" indent="0">
              <a:buNone/>
            </a:pPr>
            <a:r>
              <a:rPr lang="en-GB" sz="3450" b="1" dirty="0">
                <a:solidFill>
                  <a:srgbClr val="FF0000"/>
                </a:solidFill>
                <a:latin typeface="Amatic SC Bold" panose="020B0604020202020204" charset="-79"/>
                <a:cs typeface="Amatic SC Bold" panose="020B0604020202020204" charset="-79"/>
              </a:rPr>
              <a:t>Water</a:t>
            </a:r>
          </a:p>
          <a:p>
            <a:r>
              <a:rPr lang="en-GB" sz="3450" dirty="0">
                <a:latin typeface="Amatic SC Bold" panose="020B0604020202020204" charset="-79"/>
                <a:cs typeface="Amatic SC Bold" panose="020B0604020202020204" charset="-79"/>
              </a:rPr>
              <a:t>91 have safe water</a:t>
            </a:r>
          </a:p>
          <a:p>
            <a:r>
              <a:rPr lang="en-GB" sz="3450" dirty="0">
                <a:latin typeface="Amatic SC Bold" panose="020B0604020202020204" charset="-79"/>
                <a:cs typeface="Amatic SC Bold" panose="020B0604020202020204" charset="-79"/>
              </a:rPr>
              <a:t>9 do not</a:t>
            </a:r>
          </a:p>
          <a:p>
            <a:pPr marL="0" indent="0">
              <a:buNone/>
            </a:pPr>
            <a:r>
              <a:rPr lang="en-GB" sz="3450" b="1" dirty="0">
                <a:solidFill>
                  <a:srgbClr val="FF0000"/>
                </a:solidFill>
                <a:latin typeface="Amatic SC Bold" panose="020B0604020202020204" charset="-79"/>
                <a:cs typeface="Amatic SC Bold" panose="020B0604020202020204" charset="-79"/>
              </a:rPr>
              <a:t>Phones</a:t>
            </a:r>
          </a:p>
          <a:p>
            <a:r>
              <a:rPr lang="en-GB" sz="3450" dirty="0">
                <a:latin typeface="Amatic SC Bold" panose="020B0604020202020204" charset="-79"/>
                <a:cs typeface="Amatic SC Bold" panose="020B0604020202020204" charset="-79"/>
              </a:rPr>
              <a:t>5 have no mobile phone network</a:t>
            </a:r>
          </a:p>
          <a:p>
            <a:pPr marL="0" indent="0">
              <a:buNone/>
            </a:pPr>
            <a:r>
              <a:rPr lang="en-GB" sz="3450" b="1" dirty="0">
                <a:solidFill>
                  <a:srgbClr val="FF0000"/>
                </a:solidFill>
                <a:latin typeface="Amatic SC Bold" panose="020B0604020202020204" charset="-79"/>
                <a:cs typeface="Amatic SC Bold" panose="020B0604020202020204" charset="-79"/>
              </a:rPr>
              <a:t>Internet</a:t>
            </a:r>
          </a:p>
          <a:p>
            <a:r>
              <a:rPr lang="en-GB" sz="3450" dirty="0">
                <a:latin typeface="Amatic SC Bold" panose="020B0604020202020204" charset="-79"/>
                <a:cs typeface="Amatic SC Bold" panose="020B0604020202020204" charset="-79"/>
              </a:rPr>
              <a:t>47 have access to the internet</a:t>
            </a:r>
          </a:p>
          <a:p>
            <a:r>
              <a:rPr lang="en-GB" sz="3450" dirty="0">
                <a:latin typeface="Amatic SC Bold" panose="020B0604020202020204" charset="-79"/>
                <a:cs typeface="Amatic SC Bold" panose="020B0604020202020204" charset="-79"/>
              </a:rPr>
              <a:t>53 do not</a:t>
            </a:r>
          </a:p>
          <a:p>
            <a:pPr marL="0" indent="0">
              <a:buNone/>
            </a:pPr>
            <a:r>
              <a:rPr lang="en-GB" sz="3450" b="1" dirty="0">
                <a:solidFill>
                  <a:srgbClr val="FF0000"/>
                </a:solidFill>
                <a:latin typeface="Amatic SC Bold" panose="020B0604020202020204" charset="-79"/>
                <a:cs typeface="Amatic SC Bold" panose="020B0604020202020204" charset="-79"/>
              </a:rPr>
              <a:t>College</a:t>
            </a:r>
          </a:p>
          <a:p>
            <a:r>
              <a:rPr lang="en-GB" sz="3450" dirty="0">
                <a:latin typeface="Amatic SC Bold" panose="020B0604020202020204" charset="-79"/>
                <a:cs typeface="Amatic SC Bold" panose="020B0604020202020204" charset="-79"/>
              </a:rPr>
              <a:t>66 go to high school</a:t>
            </a:r>
          </a:p>
          <a:p>
            <a:pPr marL="0" indent="0">
              <a:buNone/>
            </a:pPr>
            <a:r>
              <a:rPr lang="en-GB" sz="3450" b="1" dirty="0">
                <a:solidFill>
                  <a:srgbClr val="FF0000"/>
                </a:solidFill>
                <a:latin typeface="Amatic SC Bold" panose="020B0604020202020204" charset="-79"/>
                <a:cs typeface="Amatic SC Bold" panose="020B0604020202020204" charset="-79"/>
              </a:rPr>
              <a:t>Literacy</a:t>
            </a:r>
          </a:p>
          <a:p>
            <a:r>
              <a:rPr lang="en-GB" sz="3450" dirty="0">
                <a:latin typeface="Amatic SC Bold" panose="020B0604020202020204" charset="-79"/>
                <a:cs typeface="Amatic SC Bold" panose="020B0604020202020204" charset="-79"/>
              </a:rPr>
              <a:t>86 able to read &amp; write</a:t>
            </a:r>
          </a:p>
          <a:p>
            <a:r>
              <a:rPr lang="en-GB" sz="3450" dirty="0">
                <a:latin typeface="Amatic SC Bold" panose="020B0604020202020204" charset="-79"/>
                <a:cs typeface="Amatic SC Bold" panose="020B0604020202020204" charset="-79"/>
              </a:rPr>
              <a:t>14 unable (2/3s are women)</a:t>
            </a:r>
          </a:p>
          <a:p>
            <a:endParaRPr lang="en-GB" sz="4200" dirty="0">
              <a:latin typeface="Chalkboard" panose="03050602040202020205" pitchFamily="66" charset="77"/>
            </a:endParaRPr>
          </a:p>
        </p:txBody>
      </p:sp>
      <p:sp>
        <p:nvSpPr>
          <p:cNvPr id="8" name="Content Placeholder 2"/>
          <p:cNvSpPr txBox="1">
            <a:spLocks/>
          </p:cNvSpPr>
          <p:nvPr/>
        </p:nvSpPr>
        <p:spPr>
          <a:xfrm>
            <a:off x="13679842" y="2841074"/>
            <a:ext cx="4037837" cy="696230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50" b="1" dirty="0">
                <a:solidFill>
                  <a:srgbClr val="FF0000"/>
                </a:solidFill>
                <a:latin typeface="Amatic SC Bold" panose="020B0604020202020204" charset="-79"/>
                <a:cs typeface="Amatic SC Bold" panose="020B0604020202020204" charset="-79"/>
              </a:rPr>
              <a:t>Electricity</a:t>
            </a:r>
          </a:p>
          <a:p>
            <a:r>
              <a:rPr lang="en-GB" sz="2250" dirty="0">
                <a:latin typeface="Amatic SC Bold" panose="020B0604020202020204" charset="-79"/>
                <a:cs typeface="Amatic SC Bold" panose="020B0604020202020204" charset="-79"/>
              </a:rPr>
              <a:t>82 have electricity</a:t>
            </a:r>
          </a:p>
          <a:p>
            <a:r>
              <a:rPr lang="en-GB" sz="2250" dirty="0">
                <a:latin typeface="Amatic SC Bold" panose="020B0604020202020204" charset="-79"/>
                <a:cs typeface="Amatic SC Bold" panose="020B0604020202020204" charset="-79"/>
              </a:rPr>
              <a:t>18 do not</a:t>
            </a:r>
          </a:p>
          <a:p>
            <a:pPr marL="0" indent="0">
              <a:buNone/>
            </a:pPr>
            <a:r>
              <a:rPr lang="en-GB" sz="2250" b="1" dirty="0">
                <a:solidFill>
                  <a:srgbClr val="FF0000"/>
                </a:solidFill>
                <a:latin typeface="Amatic SC Bold" panose="020B0604020202020204" charset="-79"/>
                <a:cs typeface="Amatic SC Bold" panose="020B0604020202020204" charset="-79"/>
              </a:rPr>
              <a:t>Religion</a:t>
            </a:r>
          </a:p>
          <a:p>
            <a:r>
              <a:rPr lang="en-GB" sz="2250" dirty="0">
                <a:latin typeface="Amatic SC Bold" panose="020B0604020202020204" charset="-79"/>
                <a:cs typeface="Amatic SC Bold" panose="020B0604020202020204" charset="-79"/>
              </a:rPr>
              <a:t>31 Christians</a:t>
            </a:r>
          </a:p>
          <a:p>
            <a:r>
              <a:rPr lang="en-GB" sz="2250" dirty="0">
                <a:latin typeface="Amatic SC Bold" panose="020B0604020202020204" charset="-79"/>
                <a:cs typeface="Amatic SC Bold" panose="020B0604020202020204" charset="-79"/>
              </a:rPr>
              <a:t>23 Muslims</a:t>
            </a:r>
          </a:p>
          <a:p>
            <a:r>
              <a:rPr lang="en-GB" sz="2250" dirty="0">
                <a:latin typeface="Amatic SC Bold" panose="020B0604020202020204" charset="-79"/>
                <a:cs typeface="Amatic SC Bold" panose="020B0604020202020204" charset="-79"/>
              </a:rPr>
              <a:t>15 Hindus</a:t>
            </a:r>
          </a:p>
          <a:p>
            <a:r>
              <a:rPr lang="en-GB" sz="2250" dirty="0">
                <a:latin typeface="Amatic SC Bold" panose="020B0604020202020204" charset="-79"/>
                <a:cs typeface="Amatic SC Bold" panose="020B0604020202020204" charset="-79"/>
              </a:rPr>
              <a:t>7 Buddhists</a:t>
            </a:r>
          </a:p>
          <a:p>
            <a:r>
              <a:rPr lang="en-GB" sz="2250" dirty="0">
                <a:latin typeface="Amatic SC Bold" panose="020B0604020202020204" charset="-79"/>
                <a:cs typeface="Amatic SC Bold" panose="020B0604020202020204" charset="-79"/>
              </a:rPr>
              <a:t>8 Others</a:t>
            </a:r>
          </a:p>
          <a:p>
            <a:r>
              <a:rPr lang="en-GB" sz="2250" dirty="0">
                <a:latin typeface="Amatic SC Bold" panose="020B0604020202020204" charset="-79"/>
                <a:cs typeface="Amatic SC Bold" panose="020B0604020202020204" charset="-79"/>
              </a:rPr>
              <a:t>16 Don’t identify with a particular religion</a:t>
            </a:r>
          </a:p>
          <a:p>
            <a:endParaRPr lang="en-GB" sz="4200" dirty="0">
              <a:latin typeface="Chalkboard" panose="03050602040202020205" pitchFamily="66" charset="77"/>
            </a:endParaRPr>
          </a:p>
        </p:txBody>
      </p:sp>
    </p:spTree>
    <p:extLst>
      <p:ext uri="{BB962C8B-B14F-4D97-AF65-F5344CB8AC3E}">
        <p14:creationId xmlns:p14="http://schemas.microsoft.com/office/powerpoint/2010/main" val="4206229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B6C43E54-4C55-4C0F-8F52-F78BF79668BB}"/>
              </a:ext>
            </a:extLst>
          </p:cNvPr>
          <p:cNvPicPr>
            <a:picLocks noChangeAspect="1"/>
          </p:cNvPicPr>
          <p:nvPr/>
        </p:nvPicPr>
        <p:blipFill>
          <a:blip r:embed="rId3"/>
          <a:srcRect/>
          <a:stretch>
            <a:fillRect/>
          </a:stretch>
        </p:blipFill>
        <p:spPr>
          <a:xfrm>
            <a:off x="1087133" y="3916839"/>
            <a:ext cx="7326290" cy="5189454"/>
          </a:xfrm>
          <a:prstGeom prst="rect">
            <a:avLst/>
          </a:prstGeom>
        </p:spPr>
      </p:pic>
      <p:pic>
        <p:nvPicPr>
          <p:cNvPr id="10" name="Picture 4">
            <a:extLst>
              <a:ext uri="{FF2B5EF4-FFF2-40B4-BE49-F238E27FC236}">
                <a16:creationId xmlns:a16="http://schemas.microsoft.com/office/drawing/2014/main" id="{C564B214-3894-4EDB-B992-0AC40903D663}"/>
              </a:ext>
            </a:extLst>
          </p:cNvPr>
          <p:cNvPicPr>
            <a:picLocks noChangeAspect="1"/>
          </p:cNvPicPr>
          <p:nvPr/>
        </p:nvPicPr>
        <p:blipFill>
          <a:blip r:embed="rId3"/>
          <a:srcRect/>
          <a:stretch>
            <a:fillRect/>
          </a:stretch>
        </p:blipFill>
        <p:spPr>
          <a:xfrm>
            <a:off x="10590185" y="3987540"/>
            <a:ext cx="7226475" cy="5118753"/>
          </a:xfrm>
          <a:prstGeom prst="rect">
            <a:avLst/>
          </a:prstGeom>
        </p:spPr>
      </p:pic>
      <p:pic>
        <p:nvPicPr>
          <p:cNvPr id="4" name="Picture 3">
            <a:extLst>
              <a:ext uri="{FF2B5EF4-FFF2-40B4-BE49-F238E27FC236}">
                <a16:creationId xmlns:a16="http://schemas.microsoft.com/office/drawing/2014/main" id="{C8569D16-7B2B-4109-8AC3-D05BF6243738}"/>
              </a:ext>
            </a:extLst>
          </p:cNvPr>
          <p:cNvPicPr>
            <a:picLocks noChangeAspect="1"/>
          </p:cNvPicPr>
          <p:nvPr/>
        </p:nvPicPr>
        <p:blipFill>
          <a:blip r:embed="rId4"/>
          <a:stretch>
            <a:fillRect/>
          </a:stretch>
        </p:blipFill>
        <p:spPr>
          <a:xfrm>
            <a:off x="2472524" y="-296945"/>
            <a:ext cx="13788714" cy="4073523"/>
          </a:xfrm>
          <a:prstGeom prst="rect">
            <a:avLst/>
          </a:prstGeom>
        </p:spPr>
      </p:pic>
      <p:sp>
        <p:nvSpPr>
          <p:cNvPr id="2" name="Rectangle 1"/>
          <p:cNvSpPr/>
          <p:nvPr/>
        </p:nvSpPr>
        <p:spPr>
          <a:xfrm>
            <a:off x="3353865" y="9579249"/>
            <a:ext cx="12021483" cy="507831"/>
          </a:xfrm>
          <a:prstGeom prst="rect">
            <a:avLst/>
          </a:prstGeom>
        </p:spPr>
        <p:txBody>
          <a:bodyPr wrap="square">
            <a:spAutoFit/>
          </a:bodyPr>
          <a:lstStyle/>
          <a:p>
            <a:r>
              <a:rPr lang="en-GB" sz="2700" dirty="0">
                <a:hlinkClick r:id="rId5"/>
              </a:rPr>
              <a:t>https://www.veganfoodandliving.com/features/the-price-of-a-throwaway-society/</a:t>
            </a:r>
            <a:r>
              <a:rPr lang="en-GB" sz="2700" dirty="0"/>
              <a:t> </a:t>
            </a:r>
          </a:p>
        </p:txBody>
      </p:sp>
      <p:sp>
        <p:nvSpPr>
          <p:cNvPr id="3" name="Rectangle 2"/>
          <p:cNvSpPr/>
          <p:nvPr/>
        </p:nvSpPr>
        <p:spPr>
          <a:xfrm>
            <a:off x="3708755" y="524770"/>
            <a:ext cx="11666594" cy="2308324"/>
          </a:xfrm>
          <a:prstGeom prst="rect">
            <a:avLst/>
          </a:prstGeom>
        </p:spPr>
        <p:txBody>
          <a:bodyPr wrap="square">
            <a:spAutoFit/>
          </a:bodyPr>
          <a:lstStyle/>
          <a:p>
            <a:pPr algn="ctr"/>
            <a:r>
              <a:rPr lang="en-GB" sz="7200" b="1" dirty="0">
                <a:solidFill>
                  <a:srgbClr val="000000"/>
                </a:solidFill>
                <a:latin typeface="Amatic SC Bold" panose="020B0604020202020204" charset="-79"/>
                <a:cs typeface="Amatic SC Bold" panose="020B0604020202020204" charset="-79"/>
              </a:rPr>
              <a:t>The price of a throwaway society: What happens to our rubbish?</a:t>
            </a:r>
            <a:endParaRPr lang="en-GB" sz="7200" b="1" dirty="0">
              <a:latin typeface="Amatic SC Bold" panose="020B0604020202020204" charset="-79"/>
              <a:cs typeface="Amatic SC Bold" panose="020B0604020202020204" charset="-79"/>
            </a:endParaRPr>
          </a:p>
        </p:txBody>
      </p:sp>
      <p:pic>
        <p:nvPicPr>
          <p:cNvPr id="1026" name="Picture 2" descr="What happens to rubb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1850" y="4302216"/>
            <a:ext cx="6299834" cy="4073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happens to rubbi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4969" y="4302216"/>
            <a:ext cx="6320808" cy="40735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F4C90AB7-DCC6-4734-9DCA-F43374F4744C}"/>
              </a:ext>
            </a:extLst>
          </p:cNvPr>
          <p:cNvPicPr>
            <a:picLocks noChangeAspect="1"/>
          </p:cNvPicPr>
          <p:nvPr/>
        </p:nvPicPr>
        <p:blipFill>
          <a:blip r:embed="rId8"/>
          <a:srcRect/>
          <a:stretch>
            <a:fillRect/>
          </a:stretch>
        </p:blipFill>
        <p:spPr>
          <a:xfrm>
            <a:off x="1286757" y="4058239"/>
            <a:ext cx="7126665" cy="5048054"/>
          </a:xfrm>
          <a:prstGeom prst="rect">
            <a:avLst/>
          </a:prstGeom>
        </p:spPr>
      </p:pic>
      <p:pic>
        <p:nvPicPr>
          <p:cNvPr id="8" name="Picture 5">
            <a:extLst>
              <a:ext uri="{FF2B5EF4-FFF2-40B4-BE49-F238E27FC236}">
                <a16:creationId xmlns:a16="http://schemas.microsoft.com/office/drawing/2014/main" id="{5292A5A5-DD97-4A01-8DA1-CFCFCAFE8509}"/>
              </a:ext>
            </a:extLst>
          </p:cNvPr>
          <p:cNvPicPr>
            <a:picLocks noChangeAspect="1"/>
          </p:cNvPicPr>
          <p:nvPr/>
        </p:nvPicPr>
        <p:blipFill>
          <a:blip r:embed="rId8"/>
          <a:srcRect/>
          <a:stretch>
            <a:fillRect/>
          </a:stretch>
        </p:blipFill>
        <p:spPr>
          <a:xfrm>
            <a:off x="10722578" y="4081319"/>
            <a:ext cx="6961689" cy="4931196"/>
          </a:xfrm>
          <a:prstGeom prst="rect">
            <a:avLst/>
          </a:prstGeom>
        </p:spPr>
      </p:pic>
    </p:spTree>
    <p:extLst>
      <p:ext uri="{BB962C8B-B14F-4D97-AF65-F5344CB8AC3E}">
        <p14:creationId xmlns:p14="http://schemas.microsoft.com/office/powerpoint/2010/main" val="383910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78087D-5AE2-480D-9DF1-1ACC70587260}"/>
              </a:ext>
            </a:extLst>
          </p:cNvPr>
          <p:cNvPicPr>
            <a:picLocks noChangeAspect="1"/>
          </p:cNvPicPr>
          <p:nvPr/>
        </p:nvPicPr>
        <p:blipFill>
          <a:blip r:embed="rId3"/>
          <a:stretch>
            <a:fillRect/>
          </a:stretch>
        </p:blipFill>
        <p:spPr>
          <a:xfrm>
            <a:off x="3261499" y="3308810"/>
            <a:ext cx="12236168" cy="6188454"/>
          </a:xfrm>
          <a:prstGeom prst="rect">
            <a:avLst/>
          </a:prstGeom>
        </p:spPr>
      </p:pic>
      <p:pic>
        <p:nvPicPr>
          <p:cNvPr id="2" name="Picture 1">
            <a:extLst>
              <a:ext uri="{FF2B5EF4-FFF2-40B4-BE49-F238E27FC236}">
                <a16:creationId xmlns:a16="http://schemas.microsoft.com/office/drawing/2014/main" id="{FD7D128C-E3C6-4417-8E2E-3B02FEBFE97F}"/>
              </a:ext>
            </a:extLst>
          </p:cNvPr>
          <p:cNvPicPr>
            <a:picLocks noChangeAspect="1"/>
          </p:cNvPicPr>
          <p:nvPr/>
        </p:nvPicPr>
        <p:blipFill>
          <a:blip r:embed="rId4"/>
          <a:stretch>
            <a:fillRect/>
          </a:stretch>
        </p:blipFill>
        <p:spPr>
          <a:xfrm>
            <a:off x="5118754" y="-126414"/>
            <a:ext cx="7635713" cy="307755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5632"/>
          <a:stretch/>
        </p:blipFill>
        <p:spPr>
          <a:xfrm>
            <a:off x="3786188" y="3595054"/>
            <a:ext cx="10715625" cy="5258300"/>
          </a:xfrm>
          <a:prstGeom prst="rect">
            <a:avLst/>
          </a:prstGeom>
          <a:ln>
            <a:noFill/>
          </a:ln>
          <a:effectLst>
            <a:softEdge rad="112500"/>
          </a:effectLst>
        </p:spPr>
      </p:pic>
      <p:sp>
        <p:nvSpPr>
          <p:cNvPr id="4" name="Rectangle 3"/>
          <p:cNvSpPr/>
          <p:nvPr/>
        </p:nvSpPr>
        <p:spPr>
          <a:xfrm>
            <a:off x="6249725" y="719867"/>
            <a:ext cx="5366533" cy="1384995"/>
          </a:xfrm>
          <a:prstGeom prst="rect">
            <a:avLst/>
          </a:prstGeom>
          <a:noFill/>
        </p:spPr>
        <p:txBody>
          <a:bodyPr wrap="none" lIns="137160" tIns="68580" rIns="137160" bIns="68580">
            <a:spAutoFit/>
          </a:bodyPr>
          <a:lstStyle/>
          <a:p>
            <a:pPr algn="ctr"/>
            <a:r>
              <a:rPr lang="en-US" sz="8100" dirty="0">
                <a:ln w="22225">
                  <a:solidFill>
                    <a:sysClr val="windowText" lastClr="000000"/>
                  </a:solidFill>
                  <a:prstDash val="solid"/>
                </a:ln>
                <a:solidFill>
                  <a:sysClr val="windowText" lastClr="000000"/>
                </a:solidFill>
                <a:latin typeface="Amatic SC Bold" panose="020B0604020202020204" charset="-79"/>
                <a:cs typeface="Amatic SC Bold" panose="020B0604020202020204" charset="-79"/>
              </a:rPr>
              <a:t>Group Discussion</a:t>
            </a:r>
          </a:p>
        </p:txBody>
      </p:sp>
      <p:pic>
        <p:nvPicPr>
          <p:cNvPr id="5" name="Picture 5">
            <a:extLst>
              <a:ext uri="{FF2B5EF4-FFF2-40B4-BE49-F238E27FC236}">
                <a16:creationId xmlns:a16="http://schemas.microsoft.com/office/drawing/2014/main" id="{C3870FF1-9E6C-4531-9D56-9B8C62A5C34C}"/>
              </a:ext>
            </a:extLst>
          </p:cNvPr>
          <p:cNvPicPr>
            <a:picLocks noChangeAspect="1"/>
          </p:cNvPicPr>
          <p:nvPr/>
        </p:nvPicPr>
        <p:blipFill>
          <a:blip r:embed="rId6"/>
          <a:srcRect/>
          <a:stretch>
            <a:fillRect/>
          </a:stretch>
        </p:blipFill>
        <p:spPr>
          <a:xfrm>
            <a:off x="3535052" y="3595054"/>
            <a:ext cx="11962614" cy="5902211"/>
          </a:xfrm>
          <a:prstGeom prst="rect">
            <a:avLst/>
          </a:prstGeom>
        </p:spPr>
      </p:pic>
    </p:spTree>
    <p:extLst>
      <p:ext uri="{BB962C8B-B14F-4D97-AF65-F5344CB8AC3E}">
        <p14:creationId xmlns:p14="http://schemas.microsoft.com/office/powerpoint/2010/main" val="1252999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063979"/>
            <a:ext cx="15621000" cy="8701036"/>
          </a:xfrm>
          <a:prstGeom prst="rect">
            <a:avLst/>
          </a:prstGeom>
        </p:spPr>
        <p:txBody>
          <a:bodyPr wrap="square">
            <a:spAutoFit/>
          </a:bodyPr>
          <a:lstStyle/>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How effective are our current recycling systems?</a:t>
            </a:r>
            <a:endParaRPr lang="en-GB" sz="4200" dirty="0">
              <a:latin typeface="Amatic SC Bold" panose="020B0604020202020204" charset="-79"/>
              <a:ea typeface="Times New Roman" panose="02020603050405020304" pitchFamily="18" charset="0"/>
              <a:cs typeface="Amatic SC Bold" panose="020B0604020202020204" charset="-79"/>
            </a:endParaRPr>
          </a:p>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Should young people be educated in school about the impact of a throwaway society to avoid a scenario whereby the ‘the less they know the less they care’?</a:t>
            </a:r>
            <a:endParaRPr lang="en-GB" sz="4200" dirty="0">
              <a:latin typeface="Amatic SC Bold" panose="020B0604020202020204" charset="-79"/>
              <a:ea typeface="Times New Roman" panose="02020603050405020304" pitchFamily="18" charset="0"/>
              <a:cs typeface="Amatic SC Bold" panose="020B0604020202020204" charset="-79"/>
            </a:endParaRPr>
          </a:p>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Is it fair our waste being dumped in another country?</a:t>
            </a:r>
            <a:endParaRPr lang="en-GB" sz="4200" dirty="0">
              <a:latin typeface="Amatic SC Bold" panose="020B0604020202020204" charset="-79"/>
              <a:ea typeface="Times New Roman" panose="02020603050405020304" pitchFamily="18" charset="0"/>
              <a:cs typeface="Amatic SC Bold" panose="020B0604020202020204" charset="-79"/>
            </a:endParaRPr>
          </a:p>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Does dumping our waste in another country help or make the environmental situation worse?</a:t>
            </a:r>
            <a:endParaRPr lang="en-GB" sz="4200" dirty="0">
              <a:latin typeface="Amatic SC Bold" panose="020B0604020202020204" charset="-79"/>
              <a:ea typeface="Times New Roman" panose="02020603050405020304" pitchFamily="18" charset="0"/>
              <a:cs typeface="Amatic SC Bold" panose="020B0604020202020204" charset="-79"/>
            </a:endParaRPr>
          </a:p>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Would this make you reconsider upgrading each time there is a new model of phone or iPad?</a:t>
            </a:r>
            <a:endParaRPr lang="en-GB" sz="4200" dirty="0">
              <a:latin typeface="Amatic SC Bold" panose="020B0604020202020204" charset="-79"/>
              <a:ea typeface="Times New Roman" panose="02020603050405020304" pitchFamily="18" charset="0"/>
              <a:cs typeface="Amatic SC Bold" panose="020B0604020202020204" charset="-79"/>
            </a:endParaRPr>
          </a:p>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Would you consider avoiding the use of Single-Use Plastics?</a:t>
            </a:r>
            <a:endParaRPr lang="en-GB" sz="4200" dirty="0">
              <a:latin typeface="Amatic SC Bold" panose="020B0604020202020204" charset="-79"/>
              <a:ea typeface="Times New Roman" panose="02020603050405020304" pitchFamily="18" charset="0"/>
              <a:cs typeface="Amatic SC Bold" panose="020B0604020202020204" charset="-79"/>
            </a:endParaRPr>
          </a:p>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If you could take an individual action, what would it be?</a:t>
            </a:r>
            <a:endParaRPr lang="en-GB" sz="4200" dirty="0">
              <a:latin typeface="Amatic SC Bold" panose="020B0604020202020204" charset="-79"/>
              <a:ea typeface="Times New Roman" panose="02020603050405020304" pitchFamily="18" charset="0"/>
              <a:cs typeface="Amatic SC Bold" panose="020B0604020202020204" charset="-79"/>
            </a:endParaRPr>
          </a:p>
          <a:p>
            <a:pPr marL="514350" indent="-514350" algn="just" fontAlgn="base">
              <a:lnSpc>
                <a:spcPct val="150000"/>
              </a:lnSpc>
              <a:buFont typeface="+mj-lt"/>
              <a:buAutoNum type="arabicPeriod"/>
            </a:pPr>
            <a:r>
              <a:rPr lang="en-GB" sz="4200" dirty="0">
                <a:solidFill>
                  <a:srgbClr val="000000"/>
                </a:solidFill>
                <a:latin typeface="Amatic SC Bold" panose="020B0604020202020204" charset="-79"/>
                <a:ea typeface="Times New Roman" panose="02020603050405020304" pitchFamily="18" charset="0"/>
                <a:cs typeface="Amatic SC Bold" panose="020B0604020202020204" charset="-79"/>
              </a:rPr>
              <a:t>If your class/year group/school could take a group action, what would it be?</a:t>
            </a:r>
            <a:endParaRPr lang="en-GB" sz="4200" dirty="0">
              <a:latin typeface="Amatic SC Bold" panose="020B0604020202020204" charset="-79"/>
              <a:ea typeface="Times New Roman" panose="02020603050405020304" pitchFamily="18" charset="0"/>
              <a:cs typeface="Amatic SC Bold" panose="020B0604020202020204" charset="-79"/>
            </a:endParaRPr>
          </a:p>
        </p:txBody>
      </p:sp>
    </p:spTree>
    <p:extLst>
      <p:ext uri="{BB962C8B-B14F-4D97-AF65-F5344CB8AC3E}">
        <p14:creationId xmlns:p14="http://schemas.microsoft.com/office/powerpoint/2010/main" val="70831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488141" y="559209"/>
            <a:ext cx="3753278" cy="1286574"/>
          </a:xfrm>
          <a:prstGeom prst="rect">
            <a:avLst/>
          </a:prstGeom>
        </p:spPr>
      </p:pic>
      <p:sp>
        <p:nvSpPr>
          <p:cNvPr id="2" name="Title 1"/>
          <p:cNvSpPr>
            <a:spLocks noGrp="1"/>
          </p:cNvSpPr>
          <p:nvPr>
            <p:ph type="title"/>
          </p:nvPr>
        </p:nvSpPr>
        <p:spPr>
          <a:xfrm>
            <a:off x="295766" y="208324"/>
            <a:ext cx="6138029" cy="1988345"/>
          </a:xfrm>
        </p:spPr>
        <p:txBody>
          <a:bodyPr/>
          <a:lstStyle/>
          <a:p>
            <a:r>
              <a:rPr lang="en-GB" dirty="0">
                <a:latin typeface="Amatic SC Bold" panose="020B0604020202020204" charset="-79"/>
                <a:cs typeface="Amatic SC Bold" panose="020B0604020202020204" charset="-79"/>
              </a:rPr>
              <a:t>Social Responsibility</a:t>
            </a:r>
          </a:p>
        </p:txBody>
      </p:sp>
      <p:sp>
        <p:nvSpPr>
          <p:cNvPr id="3" name="Content Placeholder 2"/>
          <p:cNvSpPr>
            <a:spLocks noGrp="1"/>
          </p:cNvSpPr>
          <p:nvPr>
            <p:ph idx="1"/>
          </p:nvPr>
        </p:nvSpPr>
        <p:spPr>
          <a:xfrm>
            <a:off x="1257300" y="1989006"/>
            <a:ext cx="15773400" cy="7345494"/>
          </a:xfrm>
        </p:spPr>
        <p:txBody>
          <a:bodyPr>
            <a:normAutofit fontScale="92500"/>
          </a:bodyPr>
          <a:lstStyle/>
          <a:p>
            <a:pPr marL="0" indent="0" algn="just">
              <a:buNone/>
            </a:pPr>
            <a:r>
              <a:rPr lang="en-GB" sz="3600" dirty="0">
                <a:latin typeface="Amatic SC Bold" panose="020B0604020202020204" charset="-79"/>
                <a:cs typeface="Amatic SC Bold" panose="020B0604020202020204" charset="-79"/>
              </a:rPr>
              <a:t>Social responsibility is an ethical framework and suggests that an individual has an obligation to work and cooperate with other individuals and organizations for the benefit of society at large. </a:t>
            </a:r>
          </a:p>
          <a:p>
            <a:pPr marL="0" indent="0" algn="just">
              <a:buNone/>
            </a:pPr>
            <a:endParaRPr lang="en-GB" sz="3600" dirty="0">
              <a:latin typeface="Amatic SC Bold" panose="020B0604020202020204" charset="-79"/>
              <a:cs typeface="Amatic SC Bold" panose="020B0604020202020204" charset="-79"/>
            </a:endParaRPr>
          </a:p>
          <a:p>
            <a:pPr marL="0" indent="0" algn="just">
              <a:buNone/>
            </a:pPr>
            <a:r>
              <a:rPr lang="en-GB" sz="3600" dirty="0">
                <a:latin typeface="Amatic SC Bold" panose="020B0604020202020204" charset="-79"/>
                <a:cs typeface="Amatic SC Bold" panose="020B0604020202020204" charset="-79"/>
              </a:rPr>
              <a:t>Social responsibility is a duty every individual has to perform so as to maintain a balance between the economy and the ecosystems. A trade-off may exist between economic development, in the material sense, and the welfare of the society and environment, though this has been challenged by many reports over the past decade. </a:t>
            </a:r>
          </a:p>
          <a:p>
            <a:pPr marL="0" indent="0" algn="just">
              <a:buNone/>
            </a:pPr>
            <a:endParaRPr lang="en-GB" sz="3600" dirty="0">
              <a:latin typeface="Amatic SC Bold" panose="020B0604020202020204" charset="-79"/>
              <a:cs typeface="Amatic SC Bold" panose="020B0604020202020204" charset="-79"/>
            </a:endParaRPr>
          </a:p>
          <a:p>
            <a:pPr marL="0" indent="0" algn="just">
              <a:buNone/>
            </a:pPr>
            <a:r>
              <a:rPr lang="en-GB" sz="3600" dirty="0">
                <a:latin typeface="Amatic SC Bold" panose="020B0604020202020204" charset="-79"/>
                <a:cs typeface="Amatic SC Bold" panose="020B0604020202020204" charset="-79"/>
              </a:rPr>
              <a:t>Social responsibility means sustaining the equilibrium between the two. It pertains not only to business organizations but also to everyone whose any action impacts the environment. It is a concept that aims to ensure secure healthcare for the people living in rural areas and eliminate all barriers like distance, financial condition, etc. This responsibility can be passive, by avoiding engaging in socially harmful acts, or active, by performing activities that directly advance social goals. </a:t>
            </a:r>
          </a:p>
          <a:p>
            <a:pPr marL="0" indent="0" algn="just">
              <a:buNone/>
            </a:pPr>
            <a:endParaRPr lang="en-GB" sz="3600" dirty="0">
              <a:latin typeface="Amatic SC Bold" panose="020B0604020202020204" charset="-79"/>
              <a:cs typeface="Amatic SC Bold" panose="020B0604020202020204" charset="-79"/>
            </a:endParaRPr>
          </a:p>
          <a:p>
            <a:pPr marL="0" indent="0" algn="just">
              <a:buNone/>
            </a:pPr>
            <a:r>
              <a:rPr lang="en-GB" sz="3600" dirty="0">
                <a:latin typeface="Amatic SC Bold" panose="020B0604020202020204" charset="-79"/>
                <a:cs typeface="Amatic SC Bold" panose="020B0604020202020204" charset="-79"/>
              </a:rPr>
              <a:t>Social responsibility must be intergenerational since the actions of one generation have consequences on those following.</a:t>
            </a:r>
          </a:p>
          <a:p>
            <a:endParaRPr lang="en-GB" dirty="0">
              <a:latin typeface="Chalkboard" panose="03050602040202020205" pitchFamily="66" charset="77"/>
            </a:endParaRPr>
          </a:p>
        </p:txBody>
      </p:sp>
      <p:pic>
        <p:nvPicPr>
          <p:cNvPr id="4" name="Picture 3">
            <a:extLst>
              <a:ext uri="{FF2B5EF4-FFF2-40B4-BE49-F238E27FC236}">
                <a16:creationId xmlns:a16="http://schemas.microsoft.com/office/drawing/2014/main" id="{822F2D92-9E0F-4591-A72E-D24985614EF1}"/>
              </a:ext>
            </a:extLst>
          </p:cNvPr>
          <p:cNvPicPr>
            <a:picLocks noChangeAspect="1"/>
          </p:cNvPicPr>
          <p:nvPr/>
        </p:nvPicPr>
        <p:blipFill>
          <a:blip r:embed="rId3"/>
          <a:stretch>
            <a:fillRect/>
          </a:stretch>
        </p:blipFill>
        <p:spPr>
          <a:xfrm>
            <a:off x="-28280" y="8202168"/>
            <a:ext cx="18288000" cy="2084832"/>
          </a:xfrm>
          <a:prstGeom prst="rect">
            <a:avLst/>
          </a:prstGeom>
        </p:spPr>
      </p:pic>
    </p:spTree>
    <p:extLst>
      <p:ext uri="{BB962C8B-B14F-4D97-AF65-F5344CB8AC3E}">
        <p14:creationId xmlns:p14="http://schemas.microsoft.com/office/powerpoint/2010/main" val="2147438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676400" y="559207"/>
            <a:ext cx="13106400" cy="1286574"/>
          </a:xfrm>
          <a:prstGeom prst="rect">
            <a:avLst/>
          </a:prstGeom>
        </p:spPr>
      </p:pic>
      <p:sp>
        <p:nvSpPr>
          <p:cNvPr id="2" name="Title 1"/>
          <p:cNvSpPr>
            <a:spLocks noGrp="1"/>
          </p:cNvSpPr>
          <p:nvPr>
            <p:ph type="title"/>
          </p:nvPr>
        </p:nvSpPr>
        <p:spPr>
          <a:xfrm>
            <a:off x="366467" y="208322"/>
            <a:ext cx="15773400" cy="1988345"/>
          </a:xfrm>
        </p:spPr>
        <p:txBody>
          <a:bodyPr>
            <a:normAutofit/>
          </a:bodyPr>
          <a:lstStyle/>
          <a:p>
            <a:r>
              <a:rPr lang="en-GB" dirty="0">
                <a:latin typeface="Amatic SC Bold" panose="020B0604020202020204" charset="-79"/>
                <a:cs typeface="Amatic SC Bold" panose="020B0604020202020204" charset="-79"/>
              </a:rPr>
              <a:t>Ways in which you can be more socially and environmentally responsible.</a:t>
            </a:r>
          </a:p>
        </p:txBody>
      </p:sp>
      <p:sp>
        <p:nvSpPr>
          <p:cNvPr id="3" name="Content Placeholder 2"/>
          <p:cNvSpPr>
            <a:spLocks noGrp="1"/>
          </p:cNvSpPr>
          <p:nvPr>
            <p:ph idx="1"/>
          </p:nvPr>
        </p:nvSpPr>
        <p:spPr>
          <a:xfrm>
            <a:off x="366467" y="2196666"/>
            <a:ext cx="16644201" cy="7432815"/>
          </a:xfrm>
        </p:spPr>
        <p:txBody>
          <a:bodyPr>
            <a:normAutofit/>
          </a:bodyPr>
          <a:lstStyle/>
          <a:p>
            <a:pPr algn="just"/>
            <a:r>
              <a:rPr lang="en-GB" sz="2700" dirty="0">
                <a:latin typeface="Amatic SC Bold" panose="020B0604020202020204" charset="-79"/>
                <a:cs typeface="Amatic SC Bold" panose="020B0604020202020204" charset="-79"/>
              </a:rPr>
              <a:t>Recycle at home</a:t>
            </a:r>
          </a:p>
          <a:p>
            <a:pPr algn="just"/>
            <a:r>
              <a:rPr lang="en-GB" sz="2700" dirty="0">
                <a:latin typeface="Amatic SC Bold" panose="020B0604020202020204" charset="-79"/>
                <a:cs typeface="Amatic SC Bold" panose="020B0604020202020204" charset="-79"/>
              </a:rPr>
              <a:t>Conserve energy through switching of lights and devices</a:t>
            </a:r>
          </a:p>
          <a:p>
            <a:pPr algn="just"/>
            <a:r>
              <a:rPr lang="en-GB" sz="2700" dirty="0">
                <a:latin typeface="Amatic SC Bold" panose="020B0604020202020204" charset="-79"/>
                <a:cs typeface="Amatic SC Bold" panose="020B0604020202020204" charset="-79"/>
              </a:rPr>
              <a:t>Support Green vendors</a:t>
            </a:r>
          </a:p>
          <a:p>
            <a:pPr algn="just"/>
            <a:r>
              <a:rPr lang="en-GB" sz="2700" dirty="0">
                <a:latin typeface="Amatic SC Bold" panose="020B0604020202020204" charset="-79"/>
                <a:cs typeface="Amatic SC Bold" panose="020B0604020202020204" charset="-79"/>
              </a:rPr>
              <a:t>Use reusables e.g. coffee cup, water bottle, lunchbox</a:t>
            </a:r>
          </a:p>
          <a:p>
            <a:pPr algn="just"/>
            <a:r>
              <a:rPr lang="en-GB" sz="2700" dirty="0">
                <a:latin typeface="Amatic SC Bold" panose="020B0604020202020204" charset="-79"/>
                <a:cs typeface="Amatic SC Bold" panose="020B0604020202020204" charset="-79"/>
              </a:rPr>
              <a:t>Invest in plants at home</a:t>
            </a:r>
          </a:p>
          <a:p>
            <a:pPr algn="just"/>
            <a:r>
              <a:rPr lang="en-GB" sz="2700" dirty="0">
                <a:latin typeface="Amatic SC Bold" panose="020B0604020202020204" charset="-79"/>
                <a:cs typeface="Amatic SC Bold" panose="020B0604020202020204" charset="-79"/>
              </a:rPr>
              <a:t>Try to stay healthy and eat organic fruit and veg</a:t>
            </a:r>
          </a:p>
          <a:p>
            <a:pPr algn="just"/>
            <a:r>
              <a:rPr lang="en-GB" sz="2700" dirty="0">
                <a:latin typeface="Amatic SC Bold" panose="020B0604020202020204" charset="-79"/>
                <a:cs typeface="Amatic SC Bold" panose="020B0604020202020204" charset="-79"/>
              </a:rPr>
              <a:t>Use alternative modes of transport or share where possible</a:t>
            </a:r>
          </a:p>
          <a:p>
            <a:pPr algn="just"/>
            <a:r>
              <a:rPr lang="en-GB" sz="2700" dirty="0">
                <a:latin typeface="Amatic SC Bold" panose="020B0604020202020204" charset="-79"/>
                <a:cs typeface="Amatic SC Bold" panose="020B0604020202020204" charset="-79"/>
              </a:rPr>
              <a:t>Get outside and volunteer</a:t>
            </a:r>
          </a:p>
          <a:p>
            <a:pPr algn="just"/>
            <a:r>
              <a:rPr lang="en-GB" sz="2700" dirty="0">
                <a:latin typeface="Amatic SC Bold" panose="020B0604020202020204" charset="-79"/>
                <a:cs typeface="Amatic SC Bold" panose="020B0604020202020204" charset="-79"/>
              </a:rPr>
              <a:t>Conserve Water are – take short showers, fix leaking pipes, keep the running tap close while you brush your teeth, recycle water in your home, use water-saving appliances, collect rainwater in a rain barrel to water your garden.</a:t>
            </a:r>
          </a:p>
          <a:p>
            <a:pPr algn="just"/>
            <a:r>
              <a:rPr lang="en-GB" sz="2700" dirty="0">
                <a:latin typeface="Amatic SC Bold" panose="020B0604020202020204" charset="-79"/>
                <a:cs typeface="Amatic SC Bold" panose="020B0604020202020204" charset="-79"/>
              </a:rPr>
              <a:t>Go meat free 2-3 days a week</a:t>
            </a:r>
          </a:p>
          <a:p>
            <a:pPr algn="just"/>
            <a:r>
              <a:rPr lang="en-GB" sz="2700" dirty="0">
                <a:latin typeface="Amatic SC Bold" panose="020B0604020202020204" charset="-79"/>
                <a:cs typeface="Amatic SC Bold" panose="020B0604020202020204" charset="-79"/>
              </a:rPr>
              <a:t>Make your plastic promise on the KNIB website  - reduce your use of single use plastic</a:t>
            </a:r>
          </a:p>
          <a:p>
            <a:pPr algn="just"/>
            <a:r>
              <a:rPr lang="en-GB" sz="2700" dirty="0">
                <a:latin typeface="Amatic SC Bold" panose="020B0604020202020204" charset="-79"/>
                <a:cs typeface="Amatic SC Bold" panose="020B0604020202020204" charset="-79"/>
              </a:rPr>
              <a:t>Get involved in your school eco-committee</a:t>
            </a:r>
          </a:p>
          <a:p>
            <a:pPr algn="just"/>
            <a:r>
              <a:rPr lang="en-GB" sz="2700" dirty="0">
                <a:latin typeface="Amatic SC Bold" panose="020B0604020202020204" charset="-79"/>
                <a:cs typeface="Amatic SC Bold" panose="020B0604020202020204" charset="-79"/>
              </a:rPr>
              <a:t>Be kind to everyone</a:t>
            </a:r>
          </a:p>
          <a:p>
            <a:pPr algn="just"/>
            <a:r>
              <a:rPr lang="en-GB" sz="2700" dirty="0">
                <a:latin typeface="Amatic SC Bold" panose="020B0604020202020204" charset="-79"/>
                <a:cs typeface="Amatic SC Bold" panose="020B0604020202020204" charset="-79"/>
              </a:rPr>
              <a:t>Don’t buy things you don’t really need – always question yourself before purchase</a:t>
            </a:r>
          </a:p>
        </p:txBody>
      </p:sp>
    </p:spTree>
    <p:extLst>
      <p:ext uri="{BB962C8B-B14F-4D97-AF65-F5344CB8AC3E}">
        <p14:creationId xmlns:p14="http://schemas.microsoft.com/office/powerpoint/2010/main" val="3422291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6F03C0F8-0D37-1D47-980B-1B5ED624A4BF}"/>
              </a:ext>
            </a:extLst>
          </p:cNvPr>
          <p:cNvGrpSpPr/>
          <p:nvPr/>
        </p:nvGrpSpPr>
        <p:grpSpPr>
          <a:xfrm>
            <a:off x="955966" y="595519"/>
            <a:ext cx="16300178" cy="8781239"/>
            <a:chOff x="637310" y="397012"/>
            <a:chExt cx="10866785" cy="5854159"/>
          </a:xfrm>
        </p:grpSpPr>
        <p:pic>
          <p:nvPicPr>
            <p:cNvPr id="40" name="Picture 39">
              <a:extLst>
                <a:ext uri="{FF2B5EF4-FFF2-40B4-BE49-F238E27FC236}">
                  <a16:creationId xmlns:a16="http://schemas.microsoft.com/office/drawing/2014/main" id="{C35E6F0C-915C-2041-8BFF-FEFA7F970C07}"/>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ackgroundRemoval t="70324" b="96703" l="79539" r="97727"/>
                      </a14:imgEffect>
                    </a14:imgLayer>
                  </a14:imgProps>
                </a:ext>
              </a:extLst>
            </a:blip>
            <a:srcRect l="81796" t="80599" r="5149"/>
            <a:stretch/>
          </p:blipFill>
          <p:spPr>
            <a:xfrm>
              <a:off x="10158016" y="4348731"/>
              <a:ext cx="627976" cy="1025887"/>
            </a:xfrm>
            <a:prstGeom prst="rect">
              <a:avLst/>
            </a:prstGeom>
          </p:spPr>
        </p:pic>
        <p:grpSp>
          <p:nvGrpSpPr>
            <p:cNvPr id="50" name="Group 49">
              <a:extLst>
                <a:ext uri="{FF2B5EF4-FFF2-40B4-BE49-F238E27FC236}">
                  <a16:creationId xmlns:a16="http://schemas.microsoft.com/office/drawing/2014/main" id="{BAEF5D6F-6EC0-C443-B03E-1C2A3C161978}"/>
                </a:ext>
              </a:extLst>
            </p:cNvPr>
            <p:cNvGrpSpPr/>
            <p:nvPr/>
          </p:nvGrpSpPr>
          <p:grpSpPr>
            <a:xfrm>
              <a:off x="637310" y="397012"/>
              <a:ext cx="10866785" cy="5854159"/>
              <a:chOff x="79543" y="119921"/>
              <a:chExt cx="10866785" cy="5854159"/>
            </a:xfrm>
          </p:grpSpPr>
          <p:pic>
            <p:nvPicPr>
              <p:cNvPr id="5" name="Picture 4">
                <a:extLst>
                  <a:ext uri="{FF2B5EF4-FFF2-40B4-BE49-F238E27FC236}">
                    <a16:creationId xmlns:a16="http://schemas.microsoft.com/office/drawing/2014/main" id="{3D9586EA-9145-AB40-B7C5-0A2551C22FCF}"/>
                  </a:ext>
                </a:extLst>
              </p:cNvPr>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backgroundRemoval t="0" b="99179" l="339" r="100000">
                            <a14:foregroundMark x1="86456" y1="77002" x2="86456" y2="77002"/>
                            <a14:foregroundMark x1="87923" y1="93018" x2="87923" y2="93018"/>
                          </a14:backgroundRemoval>
                        </a14:imgEffect>
                      </a14:imgLayer>
                    </a14:imgProps>
                  </a:ext>
                </a:extLst>
              </a:blip>
              <a:stretch>
                <a:fillRect/>
              </a:stretch>
            </p:blipFill>
            <p:spPr>
              <a:xfrm>
                <a:off x="79543" y="119921"/>
                <a:ext cx="4238173" cy="5046139"/>
              </a:xfrm>
              <a:prstGeom prst="rect">
                <a:avLst/>
              </a:prstGeom>
            </p:spPr>
          </p:pic>
          <p:pic>
            <p:nvPicPr>
              <p:cNvPr id="7" name="Picture 6">
                <a:extLst>
                  <a:ext uri="{FF2B5EF4-FFF2-40B4-BE49-F238E27FC236}">
                    <a16:creationId xmlns:a16="http://schemas.microsoft.com/office/drawing/2014/main" id="{2B152241-99CC-1546-B789-3E4A42DA6B9C}"/>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6">
                        <a14:imgEffect>
                          <a14:backgroundRemoval t="70324" b="96703" l="79539" r="97727"/>
                        </a14:imgEffect>
                      </a14:imgLayer>
                    </a14:imgProps>
                  </a:ext>
                </a:extLst>
              </a:blip>
              <a:srcRect l="81796" t="80599" r="5149"/>
              <a:stretch/>
            </p:blipFill>
            <p:spPr>
              <a:xfrm>
                <a:off x="3539527" y="4901579"/>
                <a:ext cx="554849" cy="981717"/>
              </a:xfrm>
              <a:prstGeom prst="rect">
                <a:avLst/>
              </a:prstGeom>
            </p:spPr>
          </p:pic>
          <p:pic>
            <p:nvPicPr>
              <p:cNvPr id="13" name="Picture 12">
                <a:extLst>
                  <a:ext uri="{FF2B5EF4-FFF2-40B4-BE49-F238E27FC236}">
                    <a16:creationId xmlns:a16="http://schemas.microsoft.com/office/drawing/2014/main" id="{A94C8422-334C-DF46-BD87-A24E45349A8B}"/>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7">
                        <a14:imgEffect>
                          <a14:backgroundRemoval t="70324" b="96703" l="79539" r="97727"/>
                        </a14:imgEffect>
                      </a14:imgLayer>
                    </a14:imgProps>
                  </a:ext>
                </a:extLst>
              </a:blip>
              <a:srcRect l="81796" t="80599" r="5149"/>
              <a:stretch/>
            </p:blipFill>
            <p:spPr>
              <a:xfrm>
                <a:off x="4694012" y="3340392"/>
                <a:ext cx="554849" cy="981717"/>
              </a:xfrm>
              <a:prstGeom prst="rect">
                <a:avLst/>
              </a:prstGeom>
            </p:spPr>
          </p:pic>
          <p:pic>
            <p:nvPicPr>
              <p:cNvPr id="14" name="Picture 13">
                <a:extLst>
                  <a:ext uri="{FF2B5EF4-FFF2-40B4-BE49-F238E27FC236}">
                    <a16:creationId xmlns:a16="http://schemas.microsoft.com/office/drawing/2014/main" id="{70ADF95B-4087-BC44-BBF5-9E8F830C8F5C}"/>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8">
                        <a14:imgEffect>
                          <a14:backgroundRemoval t="70324" b="96703" l="79539" r="97727"/>
                        </a14:imgEffect>
                      </a14:imgLayer>
                    </a14:imgProps>
                  </a:ext>
                </a:extLst>
              </a:blip>
              <a:srcRect l="81796" t="80599" r="5149"/>
              <a:stretch/>
            </p:blipFill>
            <p:spPr>
              <a:xfrm>
                <a:off x="4703233" y="4155653"/>
                <a:ext cx="554849" cy="981717"/>
              </a:xfrm>
              <a:prstGeom prst="rect">
                <a:avLst/>
              </a:prstGeom>
            </p:spPr>
          </p:pic>
          <p:pic>
            <p:nvPicPr>
              <p:cNvPr id="15" name="Picture 14">
                <a:extLst>
                  <a:ext uri="{FF2B5EF4-FFF2-40B4-BE49-F238E27FC236}">
                    <a16:creationId xmlns:a16="http://schemas.microsoft.com/office/drawing/2014/main" id="{0E10787B-A92C-DB45-8FF8-545B9D07C38D}"/>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9">
                        <a14:imgEffect>
                          <a14:backgroundRemoval t="70324" b="96703" l="79539" r="97727"/>
                        </a14:imgEffect>
                      </a14:imgLayer>
                    </a14:imgProps>
                  </a:ext>
                </a:extLst>
              </a:blip>
              <a:srcRect l="81796" t="80599" r="5149"/>
              <a:stretch/>
            </p:blipFill>
            <p:spPr>
              <a:xfrm>
                <a:off x="4684929" y="4901578"/>
                <a:ext cx="554849" cy="981717"/>
              </a:xfrm>
              <a:prstGeom prst="rect">
                <a:avLst/>
              </a:prstGeom>
            </p:spPr>
          </p:pic>
          <p:pic>
            <p:nvPicPr>
              <p:cNvPr id="16" name="Picture 15">
                <a:extLst>
                  <a:ext uri="{FF2B5EF4-FFF2-40B4-BE49-F238E27FC236}">
                    <a16:creationId xmlns:a16="http://schemas.microsoft.com/office/drawing/2014/main" id="{7A2E6F9A-E4C1-4F4E-BB0F-E56884684137}"/>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0">
                        <a14:imgEffect>
                          <a14:backgroundRemoval t="70324" b="96703" l="79539" r="97727"/>
                        </a14:imgEffect>
                      </a14:imgLayer>
                    </a14:imgProps>
                  </a:ext>
                </a:extLst>
              </a:blip>
              <a:srcRect l="81796" t="80599" r="5149"/>
              <a:stretch/>
            </p:blipFill>
            <p:spPr>
              <a:xfrm rot="2969988">
                <a:off x="3896403" y="4973601"/>
                <a:ext cx="600938" cy="906424"/>
              </a:xfrm>
              <a:prstGeom prst="rect">
                <a:avLst/>
              </a:prstGeom>
            </p:spPr>
          </p:pic>
          <p:pic>
            <p:nvPicPr>
              <p:cNvPr id="17" name="Picture 16">
                <a:extLst>
                  <a:ext uri="{FF2B5EF4-FFF2-40B4-BE49-F238E27FC236}">
                    <a16:creationId xmlns:a16="http://schemas.microsoft.com/office/drawing/2014/main" id="{5F137692-329E-5940-BC91-C6C88A67FFC9}"/>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1">
                        <a14:imgEffect>
                          <a14:backgroundRemoval t="70324" b="96703" l="79539" r="97727"/>
                        </a14:imgEffect>
                      </a14:imgLayer>
                    </a14:imgProps>
                  </a:ext>
                </a:extLst>
              </a:blip>
              <a:srcRect l="81796" t="80599" r="5149"/>
              <a:stretch/>
            </p:blipFill>
            <p:spPr>
              <a:xfrm rot="18810890">
                <a:off x="4294996" y="4913296"/>
                <a:ext cx="600938" cy="906424"/>
              </a:xfrm>
              <a:prstGeom prst="rect">
                <a:avLst/>
              </a:prstGeom>
            </p:spPr>
          </p:pic>
          <p:pic>
            <p:nvPicPr>
              <p:cNvPr id="18" name="Picture 17">
                <a:extLst>
                  <a:ext uri="{FF2B5EF4-FFF2-40B4-BE49-F238E27FC236}">
                    <a16:creationId xmlns:a16="http://schemas.microsoft.com/office/drawing/2014/main" id="{AD97C7E2-942A-F64F-86AE-C69A1E9D2E64}"/>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2">
                        <a14:imgEffect>
                          <a14:backgroundRemoval t="70324" b="96703" l="79539" r="97727"/>
                        </a14:imgEffect>
                      </a14:imgLayer>
                    </a14:imgProps>
                  </a:ext>
                </a:extLst>
              </a:blip>
              <a:srcRect l="81796" t="80599" r="5149"/>
              <a:stretch/>
            </p:blipFill>
            <p:spPr>
              <a:xfrm>
                <a:off x="5437363" y="3337174"/>
                <a:ext cx="554849" cy="981717"/>
              </a:xfrm>
              <a:prstGeom prst="rect">
                <a:avLst/>
              </a:prstGeom>
            </p:spPr>
          </p:pic>
          <p:pic>
            <p:nvPicPr>
              <p:cNvPr id="19" name="Picture 18">
                <a:extLst>
                  <a:ext uri="{FF2B5EF4-FFF2-40B4-BE49-F238E27FC236}">
                    <a16:creationId xmlns:a16="http://schemas.microsoft.com/office/drawing/2014/main" id="{14C25520-10F2-CB47-A072-18FE59DC146E}"/>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3">
                        <a14:imgEffect>
                          <a14:backgroundRemoval t="70324" b="96703" l="79539" r="97727"/>
                        </a14:imgEffect>
                      </a14:imgLayer>
                    </a14:imgProps>
                  </a:ext>
                </a:extLst>
              </a:blip>
              <a:srcRect l="81796" t="80599" r="5149"/>
              <a:stretch/>
            </p:blipFill>
            <p:spPr>
              <a:xfrm>
                <a:off x="5446584" y="4152436"/>
                <a:ext cx="554849" cy="981717"/>
              </a:xfrm>
              <a:prstGeom prst="rect">
                <a:avLst/>
              </a:prstGeom>
            </p:spPr>
          </p:pic>
          <p:pic>
            <p:nvPicPr>
              <p:cNvPr id="20" name="Picture 19">
                <a:extLst>
                  <a:ext uri="{FF2B5EF4-FFF2-40B4-BE49-F238E27FC236}">
                    <a16:creationId xmlns:a16="http://schemas.microsoft.com/office/drawing/2014/main" id="{10842DEC-CA88-C54B-BB65-5BFC936EE3C7}"/>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4">
                        <a14:imgEffect>
                          <a14:backgroundRemoval t="70324" b="96703" l="79539" r="97727"/>
                        </a14:imgEffect>
                      </a14:imgLayer>
                    </a14:imgProps>
                  </a:ext>
                </a:extLst>
              </a:blip>
              <a:srcRect l="81796" t="80599" r="5149"/>
              <a:stretch/>
            </p:blipFill>
            <p:spPr>
              <a:xfrm>
                <a:off x="5428280" y="4898361"/>
                <a:ext cx="554849" cy="981717"/>
              </a:xfrm>
              <a:prstGeom prst="rect">
                <a:avLst/>
              </a:prstGeom>
            </p:spPr>
          </p:pic>
          <p:pic>
            <p:nvPicPr>
              <p:cNvPr id="21" name="Picture 20">
                <a:extLst>
                  <a:ext uri="{FF2B5EF4-FFF2-40B4-BE49-F238E27FC236}">
                    <a16:creationId xmlns:a16="http://schemas.microsoft.com/office/drawing/2014/main" id="{3D3E6873-0973-7E4C-AEDA-3FC63DEA51AC}"/>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5">
                        <a14:imgEffect>
                          <a14:backgroundRemoval t="70324" b="96703" l="79539" r="97727"/>
                        </a14:imgEffect>
                      </a14:imgLayer>
                    </a14:imgProps>
                  </a:ext>
                </a:extLst>
              </a:blip>
              <a:srcRect l="81796" t="80599" r="5149"/>
              <a:stretch/>
            </p:blipFill>
            <p:spPr>
              <a:xfrm>
                <a:off x="6243882" y="3337174"/>
                <a:ext cx="554849" cy="981717"/>
              </a:xfrm>
              <a:prstGeom prst="rect">
                <a:avLst/>
              </a:prstGeom>
            </p:spPr>
          </p:pic>
          <p:pic>
            <p:nvPicPr>
              <p:cNvPr id="22" name="Picture 21">
                <a:extLst>
                  <a:ext uri="{FF2B5EF4-FFF2-40B4-BE49-F238E27FC236}">
                    <a16:creationId xmlns:a16="http://schemas.microsoft.com/office/drawing/2014/main" id="{F24EC91D-E086-C442-BDBC-2A657AF1274E}"/>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6">
                        <a14:imgEffect>
                          <a14:backgroundRemoval t="70324" b="96703" l="79539" r="97727"/>
                        </a14:imgEffect>
                      </a14:imgLayer>
                    </a14:imgProps>
                  </a:ext>
                </a:extLst>
              </a:blip>
              <a:srcRect l="81796" t="80599" r="5149"/>
              <a:stretch/>
            </p:blipFill>
            <p:spPr>
              <a:xfrm>
                <a:off x="6253103" y="4152436"/>
                <a:ext cx="554849" cy="981717"/>
              </a:xfrm>
              <a:prstGeom prst="rect">
                <a:avLst/>
              </a:prstGeom>
            </p:spPr>
          </p:pic>
          <p:pic>
            <p:nvPicPr>
              <p:cNvPr id="23" name="Picture 22">
                <a:extLst>
                  <a:ext uri="{FF2B5EF4-FFF2-40B4-BE49-F238E27FC236}">
                    <a16:creationId xmlns:a16="http://schemas.microsoft.com/office/drawing/2014/main" id="{0D3BC78F-84AC-D847-81EA-88D936F3D796}"/>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6">
                        <a14:imgEffect>
                          <a14:backgroundRemoval t="70324" b="96703" l="79539" r="97727"/>
                        </a14:imgEffect>
                      </a14:imgLayer>
                    </a14:imgProps>
                  </a:ext>
                </a:extLst>
              </a:blip>
              <a:srcRect l="81796" t="80599" r="5149"/>
              <a:stretch/>
            </p:blipFill>
            <p:spPr>
              <a:xfrm>
                <a:off x="6234799" y="4898361"/>
                <a:ext cx="554849" cy="981717"/>
              </a:xfrm>
              <a:prstGeom prst="rect">
                <a:avLst/>
              </a:prstGeom>
            </p:spPr>
          </p:pic>
          <p:pic>
            <p:nvPicPr>
              <p:cNvPr id="24" name="Picture 23">
                <a:extLst>
                  <a:ext uri="{FF2B5EF4-FFF2-40B4-BE49-F238E27FC236}">
                    <a16:creationId xmlns:a16="http://schemas.microsoft.com/office/drawing/2014/main" id="{9CB5D85B-365C-ED42-AAA7-8093E7B4781D}"/>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7">
                        <a14:imgEffect>
                          <a14:backgroundRemoval t="70324" b="96703" l="79539" r="97727"/>
                        </a14:imgEffect>
                      </a14:imgLayer>
                    </a14:imgProps>
                  </a:ext>
                </a:extLst>
              </a:blip>
              <a:srcRect l="81796" t="80599" r="5149"/>
              <a:stretch/>
            </p:blipFill>
            <p:spPr>
              <a:xfrm>
                <a:off x="7418567" y="3431176"/>
                <a:ext cx="554849" cy="981717"/>
              </a:xfrm>
              <a:prstGeom prst="rect">
                <a:avLst/>
              </a:prstGeom>
            </p:spPr>
          </p:pic>
          <p:pic>
            <p:nvPicPr>
              <p:cNvPr id="25" name="Picture 24">
                <a:extLst>
                  <a:ext uri="{FF2B5EF4-FFF2-40B4-BE49-F238E27FC236}">
                    <a16:creationId xmlns:a16="http://schemas.microsoft.com/office/drawing/2014/main" id="{957D3F92-32A1-0F44-959D-6695B9FFFDB8}"/>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8">
                        <a14:imgEffect>
                          <a14:backgroundRemoval t="70324" b="96703" l="79539" r="97727"/>
                        </a14:imgEffect>
                      </a14:imgLayer>
                    </a14:imgProps>
                  </a:ext>
                </a:extLst>
              </a:blip>
              <a:srcRect l="81796" t="80599" r="5149"/>
              <a:stretch/>
            </p:blipFill>
            <p:spPr>
              <a:xfrm>
                <a:off x="7427787" y="4246438"/>
                <a:ext cx="554849" cy="981717"/>
              </a:xfrm>
              <a:prstGeom prst="rect">
                <a:avLst/>
              </a:prstGeom>
            </p:spPr>
          </p:pic>
          <p:pic>
            <p:nvPicPr>
              <p:cNvPr id="26" name="Picture 25">
                <a:extLst>
                  <a:ext uri="{FF2B5EF4-FFF2-40B4-BE49-F238E27FC236}">
                    <a16:creationId xmlns:a16="http://schemas.microsoft.com/office/drawing/2014/main" id="{2FB79401-A743-C74A-ADC7-3F50ABC78FF4}"/>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19">
                        <a14:imgEffect>
                          <a14:backgroundRemoval t="70324" b="96703" l="79539" r="97727"/>
                        </a14:imgEffect>
                      </a14:imgLayer>
                    </a14:imgProps>
                  </a:ext>
                </a:extLst>
              </a:blip>
              <a:srcRect l="81796" t="80599" r="5149"/>
              <a:stretch/>
            </p:blipFill>
            <p:spPr>
              <a:xfrm>
                <a:off x="7409484" y="4992363"/>
                <a:ext cx="554849" cy="981717"/>
              </a:xfrm>
              <a:prstGeom prst="rect">
                <a:avLst/>
              </a:prstGeom>
            </p:spPr>
          </p:pic>
          <p:pic>
            <p:nvPicPr>
              <p:cNvPr id="27" name="Picture 26">
                <a:extLst>
                  <a:ext uri="{FF2B5EF4-FFF2-40B4-BE49-F238E27FC236}">
                    <a16:creationId xmlns:a16="http://schemas.microsoft.com/office/drawing/2014/main" id="{9D901AFE-920D-A841-AF43-2CDA21FDD8F2}"/>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6">
                        <a14:imgEffect>
                          <a14:backgroundRemoval t="70324" b="96703" l="79539" r="97727"/>
                        </a14:imgEffect>
                      </a14:imgLayer>
                    </a14:imgProps>
                  </a:ext>
                </a:extLst>
              </a:blip>
              <a:srcRect l="81796" t="80599" r="5149"/>
              <a:stretch/>
            </p:blipFill>
            <p:spPr>
              <a:xfrm rot="5400000">
                <a:off x="5840063" y="3192342"/>
                <a:ext cx="600938" cy="906424"/>
              </a:xfrm>
              <a:prstGeom prst="rect">
                <a:avLst/>
              </a:prstGeom>
            </p:spPr>
          </p:pic>
          <p:pic>
            <p:nvPicPr>
              <p:cNvPr id="28" name="Picture 27">
                <a:extLst>
                  <a:ext uri="{FF2B5EF4-FFF2-40B4-BE49-F238E27FC236}">
                    <a16:creationId xmlns:a16="http://schemas.microsoft.com/office/drawing/2014/main" id="{99F6D847-870E-FA49-A691-B3B66AF76DA7}"/>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0">
                        <a14:imgEffect>
                          <a14:backgroundRemoval t="70324" b="96703" l="79539" r="97727"/>
                        </a14:imgEffect>
                      </a14:imgLayer>
                    </a14:imgProps>
                  </a:ext>
                </a:extLst>
              </a:blip>
              <a:srcRect l="81796" t="80599" r="5149"/>
              <a:stretch/>
            </p:blipFill>
            <p:spPr>
              <a:xfrm rot="5400000">
                <a:off x="5849284" y="4007604"/>
                <a:ext cx="600938" cy="906424"/>
              </a:xfrm>
              <a:prstGeom prst="rect">
                <a:avLst/>
              </a:prstGeom>
            </p:spPr>
          </p:pic>
          <p:pic>
            <p:nvPicPr>
              <p:cNvPr id="29" name="Picture 28">
                <a:extLst>
                  <a:ext uri="{FF2B5EF4-FFF2-40B4-BE49-F238E27FC236}">
                    <a16:creationId xmlns:a16="http://schemas.microsoft.com/office/drawing/2014/main" id="{F6779EC7-9A5E-314A-9A0F-20FF26BA89E6}"/>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1">
                        <a14:imgEffect>
                          <a14:backgroundRemoval t="70324" b="96703" l="79539" r="97727"/>
                        </a14:imgEffect>
                      </a14:imgLayer>
                    </a14:imgProps>
                  </a:ext>
                </a:extLst>
              </a:blip>
              <a:srcRect l="81796" t="80599" r="5149"/>
              <a:stretch/>
            </p:blipFill>
            <p:spPr>
              <a:xfrm rot="5400000">
                <a:off x="6811389" y="3148396"/>
                <a:ext cx="600938" cy="906424"/>
              </a:xfrm>
              <a:prstGeom prst="rect">
                <a:avLst/>
              </a:prstGeom>
            </p:spPr>
          </p:pic>
          <p:pic>
            <p:nvPicPr>
              <p:cNvPr id="30" name="Picture 29">
                <a:extLst>
                  <a:ext uri="{FF2B5EF4-FFF2-40B4-BE49-F238E27FC236}">
                    <a16:creationId xmlns:a16="http://schemas.microsoft.com/office/drawing/2014/main" id="{27D02798-7C06-1243-8665-B48DC19BE0EE}"/>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2">
                        <a14:imgEffect>
                          <a14:backgroundRemoval t="70324" b="96703" l="79539" r="97727"/>
                        </a14:imgEffect>
                      </a14:imgLayer>
                    </a14:imgProps>
                  </a:ext>
                </a:extLst>
              </a:blip>
              <a:srcRect l="81796" t="80599" r="5149"/>
              <a:stretch/>
            </p:blipFill>
            <p:spPr>
              <a:xfrm rot="5400000">
                <a:off x="7377866" y="3162352"/>
                <a:ext cx="600938" cy="906424"/>
              </a:xfrm>
              <a:prstGeom prst="rect">
                <a:avLst/>
              </a:prstGeom>
            </p:spPr>
          </p:pic>
          <p:pic>
            <p:nvPicPr>
              <p:cNvPr id="31" name="Picture 30">
                <a:extLst>
                  <a:ext uri="{FF2B5EF4-FFF2-40B4-BE49-F238E27FC236}">
                    <a16:creationId xmlns:a16="http://schemas.microsoft.com/office/drawing/2014/main" id="{71B5FE29-9B4D-2848-AA83-A5B9D927B395}"/>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3">
                        <a14:imgEffect>
                          <a14:backgroundRemoval t="70324" b="96703" l="79539" r="97727"/>
                        </a14:imgEffect>
                      </a14:imgLayer>
                    </a14:imgProps>
                  </a:ext>
                </a:extLst>
              </a:blip>
              <a:srcRect l="81796" t="80599" r="5149"/>
              <a:stretch/>
            </p:blipFill>
            <p:spPr>
              <a:xfrm rot="5400000">
                <a:off x="7981787" y="3134247"/>
                <a:ext cx="600938" cy="906424"/>
              </a:xfrm>
              <a:prstGeom prst="rect">
                <a:avLst/>
              </a:prstGeom>
            </p:spPr>
          </p:pic>
          <p:pic>
            <p:nvPicPr>
              <p:cNvPr id="33" name="Picture 32">
                <a:extLst>
                  <a:ext uri="{FF2B5EF4-FFF2-40B4-BE49-F238E27FC236}">
                    <a16:creationId xmlns:a16="http://schemas.microsoft.com/office/drawing/2014/main" id="{292C2144-E9FA-3C43-9F7A-5153F64CE8E8}"/>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4">
                        <a14:imgEffect>
                          <a14:backgroundRemoval t="70324" b="96703" l="79539" r="97727"/>
                        </a14:imgEffect>
                      </a14:imgLayer>
                    </a14:imgProps>
                  </a:ext>
                </a:extLst>
              </a:blip>
              <a:srcRect l="81796" t="80599" r="5149"/>
              <a:stretch/>
            </p:blipFill>
            <p:spPr>
              <a:xfrm>
                <a:off x="8601862" y="3393825"/>
                <a:ext cx="554849" cy="981717"/>
              </a:xfrm>
              <a:prstGeom prst="rect">
                <a:avLst/>
              </a:prstGeom>
            </p:spPr>
          </p:pic>
          <p:pic>
            <p:nvPicPr>
              <p:cNvPr id="34" name="Picture 33">
                <a:extLst>
                  <a:ext uri="{FF2B5EF4-FFF2-40B4-BE49-F238E27FC236}">
                    <a16:creationId xmlns:a16="http://schemas.microsoft.com/office/drawing/2014/main" id="{DEB9EBED-7C3A-BB4D-BBC6-6F13A59A9C5C}"/>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7">
                        <a14:imgEffect>
                          <a14:backgroundRemoval t="70324" b="96703" l="79539" r="97727"/>
                        </a14:imgEffect>
                      </a14:imgLayer>
                    </a14:imgProps>
                  </a:ext>
                </a:extLst>
              </a:blip>
              <a:srcRect l="81796" t="80599" r="5149"/>
              <a:stretch/>
            </p:blipFill>
            <p:spPr>
              <a:xfrm>
                <a:off x="8611083" y="4209086"/>
                <a:ext cx="554849" cy="981717"/>
              </a:xfrm>
              <a:prstGeom prst="rect">
                <a:avLst/>
              </a:prstGeom>
            </p:spPr>
          </p:pic>
          <p:pic>
            <p:nvPicPr>
              <p:cNvPr id="35" name="Picture 34">
                <a:extLst>
                  <a:ext uri="{FF2B5EF4-FFF2-40B4-BE49-F238E27FC236}">
                    <a16:creationId xmlns:a16="http://schemas.microsoft.com/office/drawing/2014/main" id="{02A86739-5CBB-5945-87F1-D3AA35745563}"/>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6">
                        <a14:imgEffect>
                          <a14:backgroundRemoval t="70324" b="96703" l="79539" r="97727"/>
                        </a14:imgEffect>
                      </a14:imgLayer>
                    </a14:imgProps>
                  </a:ext>
                </a:extLst>
              </a:blip>
              <a:srcRect l="81796" t="80599" r="5149"/>
              <a:stretch/>
            </p:blipFill>
            <p:spPr>
              <a:xfrm>
                <a:off x="8592779" y="4955011"/>
                <a:ext cx="554849" cy="981717"/>
              </a:xfrm>
              <a:prstGeom prst="rect">
                <a:avLst/>
              </a:prstGeom>
            </p:spPr>
          </p:pic>
          <p:pic>
            <p:nvPicPr>
              <p:cNvPr id="36" name="Picture 35">
                <a:extLst>
                  <a:ext uri="{FF2B5EF4-FFF2-40B4-BE49-F238E27FC236}">
                    <a16:creationId xmlns:a16="http://schemas.microsoft.com/office/drawing/2014/main" id="{72C03C79-FF06-314B-9200-D5C087718960}"/>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5">
                        <a14:imgEffect>
                          <a14:backgroundRemoval t="70324" b="96703" l="79539" r="97727"/>
                        </a14:imgEffect>
                      </a14:imgLayer>
                    </a14:imgProps>
                  </a:ext>
                </a:extLst>
              </a:blip>
              <a:srcRect l="81796" t="80599" r="5149"/>
              <a:stretch/>
            </p:blipFill>
            <p:spPr>
              <a:xfrm rot="5400000">
                <a:off x="8970474" y="3246505"/>
                <a:ext cx="600938" cy="906424"/>
              </a:xfrm>
              <a:prstGeom prst="rect">
                <a:avLst/>
              </a:prstGeom>
            </p:spPr>
          </p:pic>
          <p:pic>
            <p:nvPicPr>
              <p:cNvPr id="37" name="Picture 36">
                <a:extLst>
                  <a:ext uri="{FF2B5EF4-FFF2-40B4-BE49-F238E27FC236}">
                    <a16:creationId xmlns:a16="http://schemas.microsoft.com/office/drawing/2014/main" id="{D29777DA-8270-4F49-AF4B-4FB951D3B8B2}"/>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3">
                        <a14:imgEffect>
                          <a14:backgroundRemoval t="70324" b="96703" l="79539" r="97727"/>
                        </a14:imgEffect>
                      </a14:imgLayer>
                    </a14:imgProps>
                  </a:ext>
                </a:extLst>
              </a:blip>
              <a:srcRect l="81796" t="80599" r="5149"/>
              <a:stretch/>
            </p:blipFill>
            <p:spPr>
              <a:xfrm rot="5400000">
                <a:off x="9036592" y="4249979"/>
                <a:ext cx="600938" cy="906424"/>
              </a:xfrm>
              <a:prstGeom prst="rect">
                <a:avLst/>
              </a:prstGeom>
            </p:spPr>
          </p:pic>
          <p:pic>
            <p:nvPicPr>
              <p:cNvPr id="38" name="Picture 37">
                <a:extLst>
                  <a:ext uri="{FF2B5EF4-FFF2-40B4-BE49-F238E27FC236}">
                    <a16:creationId xmlns:a16="http://schemas.microsoft.com/office/drawing/2014/main" id="{76D8FFF1-E95B-BA4D-811C-F3A66A41061A}"/>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6">
                        <a14:imgEffect>
                          <a14:backgroundRemoval t="70324" b="96703" l="79539" r="97727"/>
                        </a14:imgEffect>
                      </a14:imgLayer>
                    </a14:imgProps>
                  </a:ext>
                </a:extLst>
              </a:blip>
              <a:srcRect l="81796" t="80599" r="5149"/>
              <a:stretch/>
            </p:blipFill>
            <p:spPr>
              <a:xfrm rot="5400000">
                <a:off x="9022946" y="5183048"/>
                <a:ext cx="600938" cy="906424"/>
              </a:xfrm>
              <a:prstGeom prst="rect">
                <a:avLst/>
              </a:prstGeom>
            </p:spPr>
          </p:pic>
          <p:pic>
            <p:nvPicPr>
              <p:cNvPr id="39" name="Picture 38">
                <a:extLst>
                  <a:ext uri="{FF2B5EF4-FFF2-40B4-BE49-F238E27FC236}">
                    <a16:creationId xmlns:a16="http://schemas.microsoft.com/office/drawing/2014/main" id="{446222A7-8EAC-D84E-AB53-DC3C96540779}"/>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7">
                        <a14:imgEffect>
                          <a14:backgroundRemoval t="70324" b="96703" l="79539" r="97727"/>
                        </a14:imgEffect>
                      </a14:imgLayer>
                    </a14:imgProps>
                  </a:ext>
                </a:extLst>
              </a:blip>
              <a:srcRect l="81796" t="80599" r="5149"/>
              <a:stretch/>
            </p:blipFill>
            <p:spPr>
              <a:xfrm>
                <a:off x="9671682" y="3318360"/>
                <a:ext cx="554849" cy="981717"/>
              </a:xfrm>
              <a:prstGeom prst="rect">
                <a:avLst/>
              </a:prstGeom>
            </p:spPr>
          </p:pic>
          <p:pic>
            <p:nvPicPr>
              <p:cNvPr id="41" name="Picture 40">
                <a:extLst>
                  <a:ext uri="{FF2B5EF4-FFF2-40B4-BE49-F238E27FC236}">
                    <a16:creationId xmlns:a16="http://schemas.microsoft.com/office/drawing/2014/main" id="{6EFE37B5-2DF0-1540-978F-29BC1A8D2FD4}"/>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6">
                        <a14:imgEffect>
                          <a14:backgroundRemoval t="70324" b="96703" l="79539" r="97727"/>
                        </a14:imgEffect>
                      </a14:imgLayer>
                    </a14:imgProps>
                  </a:ext>
                </a:extLst>
              </a:blip>
              <a:srcRect l="81796" t="80599" r="5149"/>
              <a:stretch/>
            </p:blipFill>
            <p:spPr>
              <a:xfrm>
                <a:off x="9662599" y="4879547"/>
                <a:ext cx="554849" cy="981717"/>
              </a:xfrm>
              <a:prstGeom prst="rect">
                <a:avLst/>
              </a:prstGeom>
            </p:spPr>
          </p:pic>
          <p:pic>
            <p:nvPicPr>
              <p:cNvPr id="42" name="Picture 41">
                <a:extLst>
                  <a:ext uri="{FF2B5EF4-FFF2-40B4-BE49-F238E27FC236}">
                    <a16:creationId xmlns:a16="http://schemas.microsoft.com/office/drawing/2014/main" id="{109445C4-953E-DB4F-9B3F-D370CEB5EC8C}"/>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3">
                        <a14:imgEffect>
                          <a14:backgroundRemoval t="70324" b="96703" l="79539" r="97727"/>
                        </a14:imgEffect>
                      </a14:imgLayer>
                    </a14:imgProps>
                  </a:ext>
                </a:extLst>
              </a:blip>
              <a:srcRect l="81796" t="80599" r="5149"/>
              <a:stretch/>
            </p:blipFill>
            <p:spPr>
              <a:xfrm rot="5400000">
                <a:off x="10058744" y="3176881"/>
                <a:ext cx="600938" cy="906424"/>
              </a:xfrm>
              <a:prstGeom prst="rect">
                <a:avLst/>
              </a:prstGeom>
            </p:spPr>
          </p:pic>
          <p:pic>
            <p:nvPicPr>
              <p:cNvPr id="43" name="Picture 42">
                <a:extLst>
                  <a:ext uri="{FF2B5EF4-FFF2-40B4-BE49-F238E27FC236}">
                    <a16:creationId xmlns:a16="http://schemas.microsoft.com/office/drawing/2014/main" id="{17EA4741-43DA-874A-BC15-C45313C489CB}"/>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3">
                        <a14:imgEffect>
                          <a14:backgroundRemoval t="70324" b="96703" l="79539" r="97727"/>
                        </a14:imgEffect>
                      </a14:imgLayer>
                    </a14:imgProps>
                  </a:ext>
                </a:extLst>
              </a:blip>
              <a:srcRect l="81796" t="80599" r="5149"/>
              <a:stretch/>
            </p:blipFill>
            <p:spPr>
              <a:xfrm rot="5400000">
                <a:off x="10049660" y="3959682"/>
                <a:ext cx="600938" cy="906424"/>
              </a:xfrm>
              <a:prstGeom prst="rect">
                <a:avLst/>
              </a:prstGeom>
            </p:spPr>
          </p:pic>
          <p:pic>
            <p:nvPicPr>
              <p:cNvPr id="44" name="Picture 43">
                <a:extLst>
                  <a:ext uri="{FF2B5EF4-FFF2-40B4-BE49-F238E27FC236}">
                    <a16:creationId xmlns:a16="http://schemas.microsoft.com/office/drawing/2014/main" id="{E63099FF-DA7F-4749-998D-B7E581047307}"/>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3">
                        <a14:imgEffect>
                          <a14:backgroundRemoval t="70324" b="96703" l="79539" r="97727"/>
                        </a14:imgEffect>
                      </a14:imgLayer>
                    </a14:imgProps>
                  </a:ext>
                </a:extLst>
              </a:blip>
              <a:srcRect l="81796" t="80599" r="5149"/>
              <a:stretch/>
            </p:blipFill>
            <p:spPr>
              <a:xfrm>
                <a:off x="10391479" y="3479098"/>
                <a:ext cx="554849" cy="981717"/>
              </a:xfrm>
              <a:prstGeom prst="rect">
                <a:avLst/>
              </a:prstGeom>
            </p:spPr>
          </p:pic>
          <p:pic>
            <p:nvPicPr>
              <p:cNvPr id="45" name="Picture 44">
                <a:extLst>
                  <a:ext uri="{FF2B5EF4-FFF2-40B4-BE49-F238E27FC236}">
                    <a16:creationId xmlns:a16="http://schemas.microsoft.com/office/drawing/2014/main" id="{73E97A6A-4ECC-AE44-837F-9B5BB5CCBD2C}"/>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3">
                        <a14:imgEffect>
                          <a14:backgroundRemoval t="70324" b="96703" l="79539" r="97727"/>
                        </a14:imgEffect>
                      </a14:imgLayer>
                    </a14:imgProps>
                  </a:ext>
                </a:extLst>
              </a:blip>
              <a:srcRect l="81796" t="80599" r="5149"/>
              <a:stretch/>
            </p:blipFill>
            <p:spPr>
              <a:xfrm rot="8379136">
                <a:off x="10057423" y="4404365"/>
                <a:ext cx="554849" cy="981717"/>
              </a:xfrm>
              <a:prstGeom prst="rect">
                <a:avLst/>
              </a:prstGeom>
            </p:spPr>
          </p:pic>
          <p:pic>
            <p:nvPicPr>
              <p:cNvPr id="46" name="Picture 45">
                <a:extLst>
                  <a:ext uri="{FF2B5EF4-FFF2-40B4-BE49-F238E27FC236}">
                    <a16:creationId xmlns:a16="http://schemas.microsoft.com/office/drawing/2014/main" id="{77F71CC7-AB9E-944E-A6EE-6B8B06157BC5}"/>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28">
                        <a14:imgEffect>
                          <a14:backgroundRemoval t="70324" b="96703" l="79539" r="97727"/>
                        </a14:imgEffect>
                      </a14:imgLayer>
                    </a14:imgProps>
                  </a:ext>
                </a:extLst>
              </a:blip>
              <a:srcRect l="81796" t="80599" r="5149"/>
              <a:stretch/>
            </p:blipFill>
            <p:spPr>
              <a:xfrm rot="8899599">
                <a:off x="10390709" y="4936071"/>
                <a:ext cx="554849" cy="981717"/>
              </a:xfrm>
              <a:prstGeom prst="rect">
                <a:avLst/>
              </a:prstGeom>
            </p:spPr>
          </p:pic>
        </p:grpSp>
      </p:grpSp>
    </p:spTree>
    <p:extLst>
      <p:ext uri="{BB962C8B-B14F-4D97-AF65-F5344CB8AC3E}">
        <p14:creationId xmlns:p14="http://schemas.microsoft.com/office/powerpoint/2010/main" val="1717322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324047" y="537381"/>
            <a:ext cx="3753278" cy="1286574"/>
          </a:xfrm>
          <a:prstGeom prst="rect">
            <a:avLst/>
          </a:prstGeom>
        </p:spPr>
      </p:pic>
      <p:sp>
        <p:nvSpPr>
          <p:cNvPr id="2" name="Title 1">
            <a:extLst>
              <a:ext uri="{FF2B5EF4-FFF2-40B4-BE49-F238E27FC236}">
                <a16:creationId xmlns:a16="http://schemas.microsoft.com/office/drawing/2014/main" id="{06A0AD74-C37D-434D-8904-719935F9A78C}"/>
              </a:ext>
            </a:extLst>
          </p:cNvPr>
          <p:cNvSpPr>
            <a:spLocks noGrp="1"/>
          </p:cNvSpPr>
          <p:nvPr>
            <p:ph type="title"/>
          </p:nvPr>
        </p:nvSpPr>
        <p:spPr>
          <a:xfrm>
            <a:off x="324047" y="165904"/>
            <a:ext cx="3465530" cy="1988345"/>
          </a:xfrm>
          <a:ln w="25400">
            <a:noFill/>
          </a:ln>
        </p:spPr>
        <p:txBody>
          <a:bodyPr/>
          <a:lstStyle/>
          <a:p>
            <a:r>
              <a:rPr lang="en-US" dirty="0">
                <a:latin typeface="Amatic SC Bold" panose="020B0604020202020204" charset="-79"/>
                <a:cs typeface="Amatic SC Bold" panose="020B0604020202020204" charset="-79"/>
              </a:rPr>
              <a:t>Water Wars</a:t>
            </a:r>
          </a:p>
        </p:txBody>
      </p:sp>
      <p:sp>
        <p:nvSpPr>
          <p:cNvPr id="3" name="Content Placeholder 2">
            <a:extLst>
              <a:ext uri="{FF2B5EF4-FFF2-40B4-BE49-F238E27FC236}">
                <a16:creationId xmlns:a16="http://schemas.microsoft.com/office/drawing/2014/main" id="{C50503B4-5813-D14E-9343-8C539FCD0287}"/>
              </a:ext>
            </a:extLst>
          </p:cNvPr>
          <p:cNvSpPr>
            <a:spLocks noGrp="1"/>
          </p:cNvSpPr>
          <p:nvPr>
            <p:ph idx="1"/>
          </p:nvPr>
        </p:nvSpPr>
        <p:spPr>
          <a:xfrm>
            <a:off x="479589" y="2167737"/>
            <a:ext cx="15773400" cy="6527007"/>
          </a:xfrm>
        </p:spPr>
        <p:txBody>
          <a:bodyPr>
            <a:normAutofit/>
          </a:bodyPr>
          <a:lstStyle/>
          <a:p>
            <a:r>
              <a:rPr lang="en-US" sz="4000" dirty="0">
                <a:latin typeface="Amatic SC Bold" panose="020B0604020202020204" charset="-79"/>
                <a:cs typeface="Amatic SC Bold" panose="020B0604020202020204" charset="-79"/>
              </a:rPr>
              <a:t>Water is an essential resource for human beings to survive</a:t>
            </a:r>
          </a:p>
          <a:p>
            <a:endParaRPr lang="en-US" sz="4000" dirty="0">
              <a:latin typeface="Amatic SC Bold" panose="020B0604020202020204" charset="-79"/>
              <a:cs typeface="Amatic SC Bold" panose="020B0604020202020204" charset="-79"/>
            </a:endParaRPr>
          </a:p>
          <a:p>
            <a:r>
              <a:rPr lang="en-US" sz="4000" dirty="0">
                <a:latin typeface="Amatic SC Bold" panose="020B0604020202020204" charset="-79"/>
                <a:cs typeface="Amatic SC Bold" panose="020B0604020202020204" charset="-79"/>
              </a:rPr>
              <a:t>Increases in population and climate change is heightening the percentage of water scarcity globally</a:t>
            </a:r>
          </a:p>
          <a:p>
            <a:endParaRPr lang="en-US" sz="4000" dirty="0">
              <a:latin typeface="Amatic SC Bold" panose="020B0604020202020204" charset="-79"/>
              <a:cs typeface="Amatic SC Bold" panose="020B0604020202020204" charset="-79"/>
            </a:endParaRPr>
          </a:p>
          <a:p>
            <a:r>
              <a:rPr lang="en-US" sz="4000" dirty="0">
                <a:latin typeface="Amatic SC Bold" panose="020B0604020202020204" charset="-79"/>
                <a:cs typeface="Amatic SC Bold" panose="020B0604020202020204" charset="-79"/>
              </a:rPr>
              <a:t>Tensions increase as regions attempt to protect water resources for the population</a:t>
            </a:r>
          </a:p>
          <a:p>
            <a:endParaRPr lang="en-US" sz="4000" dirty="0">
              <a:latin typeface="Amatic SC Bold" panose="020B0604020202020204" charset="-79"/>
              <a:cs typeface="Amatic SC Bold" panose="020B0604020202020204" charset="-79"/>
            </a:endParaRPr>
          </a:p>
          <a:p>
            <a:r>
              <a:rPr lang="en-US" sz="4000" dirty="0">
                <a:latin typeface="Amatic SC Bold" panose="020B0604020202020204" charset="-79"/>
                <a:cs typeface="Amatic SC Bold" panose="020B0604020202020204" charset="-79"/>
              </a:rPr>
              <a:t>Who owns water? Can it be controlled?</a:t>
            </a:r>
          </a:p>
        </p:txBody>
      </p:sp>
      <p:pic>
        <p:nvPicPr>
          <p:cNvPr id="4" name="Picture 3">
            <a:extLst>
              <a:ext uri="{FF2B5EF4-FFF2-40B4-BE49-F238E27FC236}">
                <a16:creationId xmlns:a16="http://schemas.microsoft.com/office/drawing/2014/main" id="{54D929D7-E09C-44F4-AA78-BCDD8DA522A7}"/>
              </a:ext>
            </a:extLst>
          </p:cNvPr>
          <p:cNvPicPr>
            <a:picLocks noChangeAspect="1"/>
          </p:cNvPicPr>
          <p:nvPr/>
        </p:nvPicPr>
        <p:blipFill>
          <a:blip r:embed="rId3"/>
          <a:stretch>
            <a:fillRect/>
          </a:stretch>
        </p:blipFill>
        <p:spPr>
          <a:xfrm>
            <a:off x="0" y="8202168"/>
            <a:ext cx="18288000" cy="2084832"/>
          </a:xfrm>
          <a:prstGeom prst="rect">
            <a:avLst/>
          </a:prstGeom>
        </p:spPr>
      </p:pic>
    </p:spTree>
    <p:extLst>
      <p:ext uri="{BB962C8B-B14F-4D97-AF65-F5344CB8AC3E}">
        <p14:creationId xmlns:p14="http://schemas.microsoft.com/office/powerpoint/2010/main" val="2667895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295400" y="915090"/>
            <a:ext cx="6019800" cy="1286574"/>
          </a:xfrm>
          <a:prstGeom prst="rect">
            <a:avLst/>
          </a:prstGeom>
        </p:spPr>
      </p:pic>
      <p:pic>
        <p:nvPicPr>
          <p:cNvPr id="7" name="Picture 6">
            <a:extLst>
              <a:ext uri="{FF2B5EF4-FFF2-40B4-BE49-F238E27FC236}">
                <a16:creationId xmlns:a16="http://schemas.microsoft.com/office/drawing/2014/main" id="{40049446-AC31-496D-B572-72BF0329681D}"/>
              </a:ext>
            </a:extLst>
          </p:cNvPr>
          <p:cNvPicPr>
            <a:picLocks noChangeAspect="1"/>
          </p:cNvPicPr>
          <p:nvPr/>
        </p:nvPicPr>
        <p:blipFill>
          <a:blip r:embed="rId3"/>
          <a:stretch>
            <a:fillRect/>
          </a:stretch>
        </p:blipFill>
        <p:spPr>
          <a:xfrm>
            <a:off x="10449613" y="1"/>
            <a:ext cx="7838387" cy="5574281"/>
          </a:xfrm>
          <a:prstGeom prst="rect">
            <a:avLst/>
          </a:prstGeom>
        </p:spPr>
      </p:pic>
      <p:sp>
        <p:nvSpPr>
          <p:cNvPr id="2" name="Title 1">
            <a:extLst>
              <a:ext uri="{FF2B5EF4-FFF2-40B4-BE49-F238E27FC236}">
                <a16:creationId xmlns:a16="http://schemas.microsoft.com/office/drawing/2014/main" id="{8F68604B-EA72-E64B-9ED4-136D31549A32}"/>
              </a:ext>
            </a:extLst>
          </p:cNvPr>
          <p:cNvSpPr>
            <a:spLocks noGrp="1"/>
          </p:cNvSpPr>
          <p:nvPr>
            <p:ph type="title"/>
          </p:nvPr>
        </p:nvSpPr>
        <p:spPr>
          <a:xfrm>
            <a:off x="295767" y="414272"/>
            <a:ext cx="8089377" cy="1988345"/>
          </a:xfrm>
          <a:ln w="25400">
            <a:noFill/>
          </a:ln>
        </p:spPr>
        <p:txBody>
          <a:bodyPr/>
          <a:lstStyle/>
          <a:p>
            <a:r>
              <a:rPr lang="en-US" dirty="0">
                <a:latin typeface="Amatic SC Bold" panose="020B0604020202020204" charset="-79"/>
                <a:cs typeface="Amatic SC Bold" panose="020B0604020202020204" charset="-79"/>
              </a:rPr>
              <a:t>Possible water war approaching</a:t>
            </a:r>
          </a:p>
        </p:txBody>
      </p:sp>
      <p:sp>
        <p:nvSpPr>
          <p:cNvPr id="3" name="Content Placeholder 2">
            <a:extLst>
              <a:ext uri="{FF2B5EF4-FFF2-40B4-BE49-F238E27FC236}">
                <a16:creationId xmlns:a16="http://schemas.microsoft.com/office/drawing/2014/main" id="{E7B65AD4-3C92-A643-8DAE-D9E6190EDFDB}"/>
              </a:ext>
            </a:extLst>
          </p:cNvPr>
          <p:cNvSpPr>
            <a:spLocks noGrp="1"/>
          </p:cNvSpPr>
          <p:nvPr>
            <p:ph idx="1"/>
          </p:nvPr>
        </p:nvSpPr>
        <p:spPr>
          <a:xfrm>
            <a:off x="401192" y="2659185"/>
            <a:ext cx="9892877" cy="6527007"/>
          </a:xfrm>
        </p:spPr>
        <p:txBody>
          <a:bodyPr/>
          <a:lstStyle/>
          <a:p>
            <a:pPr algn="just"/>
            <a:r>
              <a:rPr lang="en-US" sz="4400" dirty="0">
                <a:latin typeface="Amatic SC Bold" panose="020B0604020202020204" charset="-79"/>
                <a:cs typeface="Amatic SC Bold" panose="020B0604020202020204" charset="-79"/>
              </a:rPr>
              <a:t>Egypt and Ethiopia are struggling to reach an agreement on the construction of the Grand Renaissance </a:t>
            </a:r>
          </a:p>
          <a:p>
            <a:pPr algn="just"/>
            <a:endParaRPr lang="en-US" sz="4400" dirty="0">
              <a:latin typeface="Amatic SC Bold" panose="020B0604020202020204" charset="-79"/>
              <a:cs typeface="Amatic SC Bold" panose="020B0604020202020204" charset="-79"/>
            </a:endParaRPr>
          </a:p>
          <a:p>
            <a:pPr algn="just"/>
            <a:r>
              <a:rPr lang="en-US" sz="4400" dirty="0">
                <a:latin typeface="Amatic SC Bold" panose="020B0604020202020204" charset="-79"/>
                <a:cs typeface="Amatic SC Bold" panose="020B0604020202020204" charset="-79"/>
              </a:rPr>
              <a:t>Potential treat of leading to a water war</a:t>
            </a:r>
          </a:p>
          <a:p>
            <a:endParaRPr lang="en-US" dirty="0"/>
          </a:p>
          <a:p>
            <a:endParaRPr lang="en-US" dirty="0"/>
          </a:p>
        </p:txBody>
      </p:sp>
      <p:pic>
        <p:nvPicPr>
          <p:cNvPr id="4" name="Picture 3">
            <a:extLst>
              <a:ext uri="{FF2B5EF4-FFF2-40B4-BE49-F238E27FC236}">
                <a16:creationId xmlns:a16="http://schemas.microsoft.com/office/drawing/2014/main" id="{5016C759-0FEB-1749-ADEA-02F04FED096F}"/>
              </a:ext>
            </a:extLst>
          </p:cNvPr>
          <p:cNvPicPr>
            <a:picLocks noChangeAspect="1"/>
          </p:cNvPicPr>
          <p:nvPr/>
        </p:nvPicPr>
        <p:blipFill>
          <a:blip r:embed="rId4"/>
          <a:stretch>
            <a:fillRect/>
          </a:stretch>
        </p:blipFill>
        <p:spPr>
          <a:xfrm>
            <a:off x="10788978" y="414272"/>
            <a:ext cx="6914007" cy="4508403"/>
          </a:xfrm>
          <a:prstGeom prst="rect">
            <a:avLst/>
          </a:prstGeom>
        </p:spPr>
      </p:pic>
      <p:pic>
        <p:nvPicPr>
          <p:cNvPr id="5" name="Picture 4">
            <a:extLst>
              <a:ext uri="{FF2B5EF4-FFF2-40B4-BE49-F238E27FC236}">
                <a16:creationId xmlns:a16="http://schemas.microsoft.com/office/drawing/2014/main" id="{F0119E6E-92BF-40C7-9146-5EA4370DF745}"/>
              </a:ext>
            </a:extLst>
          </p:cNvPr>
          <p:cNvPicPr>
            <a:picLocks noChangeAspect="1"/>
          </p:cNvPicPr>
          <p:nvPr/>
        </p:nvPicPr>
        <p:blipFill>
          <a:blip r:embed="rId5"/>
          <a:stretch>
            <a:fillRect/>
          </a:stretch>
        </p:blipFill>
        <p:spPr>
          <a:xfrm>
            <a:off x="0" y="8202168"/>
            <a:ext cx="18288000" cy="2084832"/>
          </a:xfrm>
          <a:prstGeom prst="rect">
            <a:avLst/>
          </a:prstGeom>
        </p:spPr>
      </p:pic>
      <p:pic>
        <p:nvPicPr>
          <p:cNvPr id="6" name="Picture 5">
            <a:extLst>
              <a:ext uri="{FF2B5EF4-FFF2-40B4-BE49-F238E27FC236}">
                <a16:creationId xmlns:a16="http://schemas.microsoft.com/office/drawing/2014/main" id="{B8CDFDF5-93DF-4809-9790-2CCB287DCC0E}"/>
              </a:ext>
            </a:extLst>
          </p:cNvPr>
          <p:cNvPicPr>
            <a:picLocks noChangeAspect="1"/>
          </p:cNvPicPr>
          <p:nvPr/>
        </p:nvPicPr>
        <p:blipFill>
          <a:blip r:embed="rId6"/>
          <a:stretch>
            <a:fillRect/>
          </a:stretch>
        </p:blipFill>
        <p:spPr>
          <a:xfrm>
            <a:off x="10576874" y="141403"/>
            <a:ext cx="7711127" cy="5418632"/>
          </a:xfrm>
          <a:prstGeom prst="rect">
            <a:avLst/>
          </a:prstGeom>
        </p:spPr>
      </p:pic>
    </p:spTree>
    <p:extLst>
      <p:ext uri="{BB962C8B-B14F-4D97-AF65-F5344CB8AC3E}">
        <p14:creationId xmlns:p14="http://schemas.microsoft.com/office/powerpoint/2010/main" val="4112449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2CEEB6-BDF9-4653-8F56-958A8995EAF1}"/>
              </a:ext>
            </a:extLst>
          </p:cNvPr>
          <p:cNvPicPr>
            <a:picLocks noChangeAspect="1"/>
          </p:cNvPicPr>
          <p:nvPr/>
        </p:nvPicPr>
        <p:blipFill>
          <a:blip r:embed="rId3"/>
          <a:stretch>
            <a:fillRect/>
          </a:stretch>
        </p:blipFill>
        <p:spPr>
          <a:xfrm>
            <a:off x="13122111" y="2486291"/>
            <a:ext cx="4496586" cy="7461146"/>
          </a:xfrm>
          <a:prstGeom prst="rect">
            <a:avLst/>
          </a:prstGeom>
        </p:spPr>
      </p:pic>
      <p:pic>
        <p:nvPicPr>
          <p:cNvPr id="5" name="Picture 4">
            <a:extLst>
              <a:ext uri="{FF2B5EF4-FFF2-40B4-BE49-F238E27FC236}">
                <a16:creationId xmlns:a16="http://schemas.microsoft.com/office/drawing/2014/main" id="{8E2A1FBA-F389-44AE-A202-4E9430EE3F15}"/>
              </a:ext>
            </a:extLst>
          </p:cNvPr>
          <p:cNvPicPr>
            <a:picLocks noChangeAspect="1"/>
          </p:cNvPicPr>
          <p:nvPr/>
        </p:nvPicPr>
        <p:blipFill>
          <a:blip r:embed="rId4"/>
          <a:stretch>
            <a:fillRect/>
          </a:stretch>
        </p:blipFill>
        <p:spPr>
          <a:xfrm>
            <a:off x="5242503" y="354956"/>
            <a:ext cx="8327971" cy="2231593"/>
          </a:xfrm>
          <a:prstGeom prst="rect">
            <a:avLst/>
          </a:prstGeom>
        </p:spPr>
      </p:pic>
      <p:sp>
        <p:nvSpPr>
          <p:cNvPr id="2" name="Title 1">
            <a:extLst>
              <a:ext uri="{FF2B5EF4-FFF2-40B4-BE49-F238E27FC236}">
                <a16:creationId xmlns:a16="http://schemas.microsoft.com/office/drawing/2014/main" id="{1B137E99-3BB2-7043-B0F7-EE5C20E5BA33}"/>
              </a:ext>
            </a:extLst>
          </p:cNvPr>
          <p:cNvSpPr>
            <a:spLocks noGrp="1"/>
          </p:cNvSpPr>
          <p:nvPr>
            <p:ph type="title"/>
          </p:nvPr>
        </p:nvSpPr>
        <p:spPr>
          <a:xfrm>
            <a:off x="4717526" y="339565"/>
            <a:ext cx="8852948" cy="1988345"/>
          </a:xfrm>
          <a:ln w="25400">
            <a:noFill/>
          </a:ln>
        </p:spPr>
        <p:txBody>
          <a:bodyPr>
            <a:normAutofit/>
          </a:bodyPr>
          <a:lstStyle/>
          <a:p>
            <a:pPr algn="ctr"/>
            <a:r>
              <a:rPr lang="en-US" sz="5400" dirty="0">
                <a:latin typeface="Amatic SC Bold" panose="020B0604020202020204" charset="-79"/>
                <a:cs typeface="Amatic SC Bold" panose="020B0604020202020204" charset="-79"/>
              </a:rPr>
              <a:t>Grand Renaissance Dam</a:t>
            </a:r>
          </a:p>
        </p:txBody>
      </p:sp>
      <p:sp>
        <p:nvSpPr>
          <p:cNvPr id="3" name="Content Placeholder 2">
            <a:extLst>
              <a:ext uri="{FF2B5EF4-FFF2-40B4-BE49-F238E27FC236}">
                <a16:creationId xmlns:a16="http://schemas.microsoft.com/office/drawing/2014/main" id="{9C778F9D-EA87-7448-B043-649FF23D245F}"/>
              </a:ext>
            </a:extLst>
          </p:cNvPr>
          <p:cNvSpPr>
            <a:spLocks noGrp="1"/>
          </p:cNvSpPr>
          <p:nvPr>
            <p:ph idx="1"/>
          </p:nvPr>
        </p:nvSpPr>
        <p:spPr>
          <a:xfrm>
            <a:off x="1257300" y="2795588"/>
            <a:ext cx="10201275" cy="6527007"/>
          </a:xfrm>
        </p:spPr>
        <p:txBody>
          <a:bodyPr>
            <a:normAutofit/>
          </a:bodyPr>
          <a:lstStyle/>
          <a:p>
            <a:r>
              <a:rPr lang="en-US" sz="4000" dirty="0">
                <a:solidFill>
                  <a:srgbClr val="FF0000"/>
                </a:solidFill>
                <a:latin typeface="Amatic SC Bold" panose="020B0604020202020204" charset="-79"/>
                <a:cs typeface="Amatic SC Bold" panose="020B0604020202020204" charset="-79"/>
              </a:rPr>
              <a:t>River Nile – world’s longest river</a:t>
            </a:r>
          </a:p>
          <a:p>
            <a:endParaRPr lang="en-US" sz="4000" dirty="0">
              <a:solidFill>
                <a:srgbClr val="FF0000"/>
              </a:solidFill>
              <a:latin typeface="Amatic SC Bold" panose="020B0604020202020204" charset="-79"/>
              <a:cs typeface="Amatic SC Bold" panose="020B0604020202020204" charset="-79"/>
            </a:endParaRPr>
          </a:p>
          <a:p>
            <a:r>
              <a:rPr lang="en-US" sz="4000" dirty="0">
                <a:solidFill>
                  <a:srgbClr val="FF0000"/>
                </a:solidFill>
                <a:latin typeface="Amatic SC Bold" panose="020B0604020202020204" charset="-79"/>
                <a:cs typeface="Amatic SC Bold" panose="020B0604020202020204" charset="-79"/>
              </a:rPr>
              <a:t>Runs alongside Egypt, Sudan and Ethiopia</a:t>
            </a:r>
          </a:p>
          <a:p>
            <a:endParaRPr lang="en-US" sz="4000" dirty="0">
              <a:solidFill>
                <a:srgbClr val="FF0000"/>
              </a:solidFill>
              <a:latin typeface="Amatic SC Bold" panose="020B0604020202020204" charset="-79"/>
              <a:cs typeface="Amatic SC Bold" panose="020B0604020202020204" charset="-79"/>
            </a:endParaRPr>
          </a:p>
          <a:p>
            <a:r>
              <a:rPr lang="en-US" sz="4000" dirty="0">
                <a:solidFill>
                  <a:srgbClr val="FF0000"/>
                </a:solidFill>
                <a:latin typeface="Amatic SC Bold" panose="020B0604020202020204" charset="-79"/>
                <a:cs typeface="Amatic SC Bold" panose="020B0604020202020204" charset="-79"/>
              </a:rPr>
              <a:t>Ethiopia want to construct the Grand Renaissance Dam</a:t>
            </a:r>
          </a:p>
          <a:p>
            <a:endParaRPr lang="en-US" sz="4000" dirty="0">
              <a:solidFill>
                <a:srgbClr val="FF0000"/>
              </a:solidFill>
              <a:latin typeface="Amatic SC Bold" panose="020B0604020202020204" charset="-79"/>
              <a:cs typeface="Amatic SC Bold" panose="020B0604020202020204" charset="-79"/>
            </a:endParaRPr>
          </a:p>
          <a:p>
            <a:r>
              <a:rPr lang="en-US" sz="4000" dirty="0">
                <a:solidFill>
                  <a:srgbClr val="FF0000"/>
                </a:solidFill>
                <a:latin typeface="Amatic SC Bold" panose="020B0604020202020204" charset="-79"/>
                <a:cs typeface="Amatic SC Bold" panose="020B0604020202020204" charset="-79"/>
              </a:rPr>
              <a:t>This will generate significant amounts of hydroelectric power</a:t>
            </a:r>
            <a:endParaRPr lang="en-US" dirty="0">
              <a:solidFill>
                <a:srgbClr val="FF0000"/>
              </a:solidFill>
              <a:latin typeface="Amatic SC Bold" panose="020B0604020202020204" charset="-79"/>
              <a:cs typeface="Amatic SC Bold" panose="020B0604020202020204" charset="-79"/>
            </a:endParaRPr>
          </a:p>
        </p:txBody>
      </p:sp>
      <p:pic>
        <p:nvPicPr>
          <p:cNvPr id="4" name="Picture 3">
            <a:extLst>
              <a:ext uri="{FF2B5EF4-FFF2-40B4-BE49-F238E27FC236}">
                <a16:creationId xmlns:a16="http://schemas.microsoft.com/office/drawing/2014/main" id="{D03B3177-FEC0-724D-BDD7-DA4753406672}"/>
              </a:ext>
            </a:extLst>
          </p:cNvPr>
          <p:cNvPicPr>
            <a:picLocks noChangeAspect="1"/>
          </p:cNvPicPr>
          <p:nvPr/>
        </p:nvPicPr>
        <p:blipFill>
          <a:blip r:embed="rId5"/>
          <a:stretch>
            <a:fillRect/>
          </a:stretch>
        </p:blipFill>
        <p:spPr>
          <a:xfrm>
            <a:off x="13382791" y="2795589"/>
            <a:ext cx="3647909" cy="6409686"/>
          </a:xfrm>
          <a:prstGeom prst="rect">
            <a:avLst/>
          </a:prstGeom>
        </p:spPr>
      </p:pic>
      <p:pic>
        <p:nvPicPr>
          <p:cNvPr id="6" name="Picture 5">
            <a:extLst>
              <a:ext uri="{FF2B5EF4-FFF2-40B4-BE49-F238E27FC236}">
                <a16:creationId xmlns:a16="http://schemas.microsoft.com/office/drawing/2014/main" id="{45F61946-30F9-4506-9D2D-0ED288FAF2BC}"/>
              </a:ext>
            </a:extLst>
          </p:cNvPr>
          <p:cNvPicPr>
            <a:picLocks noChangeAspect="1"/>
          </p:cNvPicPr>
          <p:nvPr/>
        </p:nvPicPr>
        <p:blipFill>
          <a:blip r:embed="rId6"/>
          <a:stretch>
            <a:fillRect/>
          </a:stretch>
        </p:blipFill>
        <p:spPr>
          <a:xfrm>
            <a:off x="13122112" y="2603867"/>
            <a:ext cx="4496585" cy="7343570"/>
          </a:xfrm>
          <a:prstGeom prst="rect">
            <a:avLst/>
          </a:prstGeom>
        </p:spPr>
      </p:pic>
    </p:spTree>
    <p:extLst>
      <p:ext uri="{BB962C8B-B14F-4D97-AF65-F5344CB8AC3E}">
        <p14:creationId xmlns:p14="http://schemas.microsoft.com/office/powerpoint/2010/main" val="527479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1547025" y="7048500"/>
            <a:ext cx="5597975" cy="3610226"/>
          </a:xfrm>
          <a:prstGeom prst="rect">
            <a:avLst/>
          </a:prstGeom>
        </p:spPr>
      </p:pic>
      <p:pic>
        <p:nvPicPr>
          <p:cNvPr id="13" name="Picture 12">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122997" y="8351241"/>
            <a:ext cx="3753278" cy="1286574"/>
          </a:xfrm>
          <a:prstGeom prst="rect">
            <a:avLst/>
          </a:prstGeom>
        </p:spPr>
      </p:pic>
      <p:grpSp>
        <p:nvGrpSpPr>
          <p:cNvPr id="4" name="Group 3">
            <a:extLst>
              <a:ext uri="{FF2B5EF4-FFF2-40B4-BE49-F238E27FC236}">
                <a16:creationId xmlns:a16="http://schemas.microsoft.com/office/drawing/2014/main" id="{CBAD12B2-7CDE-1F44-82C1-405EB4F7787E}"/>
              </a:ext>
            </a:extLst>
          </p:cNvPr>
          <p:cNvGrpSpPr/>
          <p:nvPr/>
        </p:nvGrpSpPr>
        <p:grpSpPr>
          <a:xfrm>
            <a:off x="457200" y="0"/>
            <a:ext cx="17342714" cy="11018568"/>
            <a:chOff x="443063" y="90816"/>
            <a:chExt cx="11561809" cy="7345712"/>
          </a:xfrm>
        </p:grpSpPr>
        <p:grpSp>
          <p:nvGrpSpPr>
            <p:cNvPr id="5" name="Group 4">
              <a:extLst>
                <a:ext uri="{FF2B5EF4-FFF2-40B4-BE49-F238E27FC236}">
                  <a16:creationId xmlns:a16="http://schemas.microsoft.com/office/drawing/2014/main" id="{A68BC35A-3C94-314A-A6F3-93C4932A0967}"/>
                </a:ext>
              </a:extLst>
            </p:cNvPr>
            <p:cNvGrpSpPr/>
            <p:nvPr/>
          </p:nvGrpSpPr>
          <p:grpSpPr>
            <a:xfrm>
              <a:off x="2220840" y="90816"/>
              <a:ext cx="7454900" cy="7345712"/>
              <a:chOff x="2220840" y="90816"/>
              <a:chExt cx="7454900" cy="7345712"/>
            </a:xfrm>
          </p:grpSpPr>
          <p:pic>
            <p:nvPicPr>
              <p:cNvPr id="8" name="Picture 7">
                <a:extLst>
                  <a:ext uri="{FF2B5EF4-FFF2-40B4-BE49-F238E27FC236}">
                    <a16:creationId xmlns:a16="http://schemas.microsoft.com/office/drawing/2014/main" id="{BEDA8FF9-6CED-7545-8F5D-D5337BB6F27F}"/>
                  </a:ext>
                </a:extLst>
              </p:cNvPr>
              <p:cNvPicPr>
                <a:picLocks noChangeAspect="1"/>
              </p:cNvPicPr>
              <p:nvPr/>
            </p:nvPicPr>
            <p:blipFill>
              <a:blip r:embed="rId3"/>
              <a:stretch>
                <a:fillRect/>
              </a:stretch>
            </p:blipFill>
            <p:spPr>
              <a:xfrm>
                <a:off x="2220840" y="90816"/>
                <a:ext cx="7454900" cy="5511800"/>
              </a:xfrm>
              <a:prstGeom prst="rect">
                <a:avLst/>
              </a:prstGeom>
            </p:spPr>
          </p:pic>
          <p:pic>
            <p:nvPicPr>
              <p:cNvPr id="9" name="Picture 8">
                <a:extLst>
                  <a:ext uri="{FF2B5EF4-FFF2-40B4-BE49-F238E27FC236}">
                    <a16:creationId xmlns:a16="http://schemas.microsoft.com/office/drawing/2014/main" id="{45100591-B404-B743-89AB-A6B7489DA8B0}"/>
                  </a:ext>
                </a:extLst>
              </p:cNvPr>
              <p:cNvPicPr>
                <a:picLocks noChangeAspect="1"/>
              </p:cNvPicPr>
              <p:nvPr/>
            </p:nvPicPr>
            <p:blipFill>
              <a:blip r:embed="rId4"/>
              <a:stretch>
                <a:fillRect/>
              </a:stretch>
            </p:blipFill>
            <p:spPr>
              <a:xfrm>
                <a:off x="3337375" y="2915728"/>
                <a:ext cx="4426398" cy="4520800"/>
              </a:xfrm>
              <a:prstGeom prst="rect">
                <a:avLst/>
              </a:prstGeom>
            </p:spPr>
          </p:pic>
          <p:pic>
            <p:nvPicPr>
              <p:cNvPr id="10" name="Picture 9">
                <a:extLst>
                  <a:ext uri="{FF2B5EF4-FFF2-40B4-BE49-F238E27FC236}">
                    <a16:creationId xmlns:a16="http://schemas.microsoft.com/office/drawing/2014/main" id="{312D406C-45F4-0C48-8D57-A12BB7FF2B27}"/>
                  </a:ext>
                </a:extLst>
              </p:cNvPr>
              <p:cNvPicPr>
                <a:picLocks noChangeAspect="1"/>
              </p:cNvPicPr>
              <p:nvPr/>
            </p:nvPicPr>
            <p:blipFill>
              <a:blip r:embed="rId5"/>
              <a:stretch>
                <a:fillRect/>
              </a:stretch>
            </p:blipFill>
            <p:spPr>
              <a:xfrm>
                <a:off x="2910696" y="3401665"/>
                <a:ext cx="1937349" cy="1088264"/>
              </a:xfrm>
              <a:prstGeom prst="rect">
                <a:avLst/>
              </a:prstGeom>
            </p:spPr>
          </p:pic>
          <p:pic>
            <p:nvPicPr>
              <p:cNvPr id="11" name="Picture 10">
                <a:extLst>
                  <a:ext uri="{FF2B5EF4-FFF2-40B4-BE49-F238E27FC236}">
                    <a16:creationId xmlns:a16="http://schemas.microsoft.com/office/drawing/2014/main" id="{804ADE2E-178E-BE4B-9BA3-B24B7646115F}"/>
                  </a:ext>
                </a:extLst>
              </p:cNvPr>
              <p:cNvPicPr>
                <a:picLocks noChangeAspect="1"/>
              </p:cNvPicPr>
              <p:nvPr/>
            </p:nvPicPr>
            <p:blipFill>
              <a:blip r:embed="rId6"/>
              <a:stretch>
                <a:fillRect/>
              </a:stretch>
            </p:blipFill>
            <p:spPr>
              <a:xfrm>
                <a:off x="6676127" y="3704497"/>
                <a:ext cx="1600200" cy="482600"/>
              </a:xfrm>
              <a:prstGeom prst="rect">
                <a:avLst/>
              </a:prstGeom>
            </p:spPr>
          </p:pic>
        </p:grpSp>
        <p:sp>
          <p:nvSpPr>
            <p:cNvPr id="6" name="TextBox 5">
              <a:extLst>
                <a:ext uri="{FF2B5EF4-FFF2-40B4-BE49-F238E27FC236}">
                  <a16:creationId xmlns:a16="http://schemas.microsoft.com/office/drawing/2014/main" id="{E22E173E-A652-A74D-893B-36FFC2692C9D}"/>
                </a:ext>
              </a:extLst>
            </p:cNvPr>
            <p:cNvSpPr txBox="1"/>
            <p:nvPr/>
          </p:nvSpPr>
          <p:spPr>
            <a:xfrm>
              <a:off x="443063" y="5734742"/>
              <a:ext cx="2894312" cy="492443"/>
            </a:xfrm>
            <a:prstGeom prst="rect">
              <a:avLst/>
            </a:prstGeom>
            <a:noFill/>
          </p:spPr>
          <p:txBody>
            <a:bodyPr wrap="square" rtlCol="0">
              <a:spAutoFit/>
            </a:bodyPr>
            <a:lstStyle/>
            <a:p>
              <a:pPr algn="ctr"/>
              <a:r>
                <a:rPr lang="en-US" sz="4200" dirty="0">
                  <a:latin typeface="Amatic SC Bold" panose="020B0604020202020204" charset="-79"/>
                  <a:cs typeface="Amatic SC Bold" panose="020B0604020202020204" charset="-79"/>
                </a:rPr>
                <a:t>Key Stage 5</a:t>
              </a:r>
            </a:p>
          </p:txBody>
        </p:sp>
        <p:sp>
          <p:nvSpPr>
            <p:cNvPr id="7" name="TextBox 6">
              <a:extLst>
                <a:ext uri="{FF2B5EF4-FFF2-40B4-BE49-F238E27FC236}">
                  <a16:creationId xmlns:a16="http://schemas.microsoft.com/office/drawing/2014/main" id="{74EEA652-E6FA-2044-8D7A-C154CFB68FF3}"/>
                </a:ext>
              </a:extLst>
            </p:cNvPr>
            <p:cNvSpPr txBox="1"/>
            <p:nvPr/>
          </p:nvSpPr>
          <p:spPr>
            <a:xfrm>
              <a:off x="7346607" y="5176128"/>
              <a:ext cx="4658265" cy="1538883"/>
            </a:xfrm>
            <a:prstGeom prst="rect">
              <a:avLst/>
            </a:prstGeom>
            <a:noFill/>
          </p:spPr>
          <p:txBody>
            <a:bodyPr wrap="square" rtlCol="0">
              <a:spAutoFit/>
            </a:bodyPr>
            <a:lstStyle/>
            <a:p>
              <a:pPr algn="ctr"/>
              <a:r>
                <a:rPr lang="en-US" sz="4800" dirty="0">
                  <a:latin typeface="Amatic SC Bold" panose="020B0604020202020204" charset="-79"/>
                  <a:cs typeface="Amatic SC Bold" panose="020B0604020202020204" charset="-79"/>
                </a:rPr>
                <a:t>Global Perspective</a:t>
              </a:r>
            </a:p>
            <a:p>
              <a:pPr algn="ctr"/>
              <a:r>
                <a:rPr lang="en-US" sz="4800" dirty="0">
                  <a:latin typeface="Amatic SC Bold" panose="020B0604020202020204" charset="-79"/>
                  <a:cs typeface="Amatic SC Bold" panose="020B0604020202020204" charset="-79"/>
                </a:rPr>
                <a:t>Water</a:t>
              </a:r>
            </a:p>
            <a:p>
              <a:pPr algn="ctr"/>
              <a:r>
                <a:rPr lang="en-US" sz="4800" dirty="0">
                  <a:latin typeface="Amatic SC Bold" panose="020B0604020202020204" charset="-79"/>
                  <a:cs typeface="Amatic SC Bold" panose="020B0604020202020204" charset="-79"/>
                </a:rPr>
                <a:t>Climate Change</a:t>
              </a:r>
            </a:p>
          </p:txBody>
        </p:sp>
      </p:grpSp>
      <p:pic>
        <p:nvPicPr>
          <p:cNvPr id="2" name="Picture 1" descr="A blue and white logo&#10;&#10;Description automatically generated">
            <a:extLst>
              <a:ext uri="{FF2B5EF4-FFF2-40B4-BE49-F238E27FC236}">
                <a16:creationId xmlns:a16="http://schemas.microsoft.com/office/drawing/2014/main" id="{D5E28C10-E07B-CA08-231D-4A4C4EC6D1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53556" y="5282968"/>
            <a:ext cx="2743244" cy="861454"/>
          </a:xfrm>
          <a:prstGeom prst="rect">
            <a:avLst/>
          </a:prstGeom>
          <a:noFill/>
          <a:ln>
            <a:noFill/>
          </a:ln>
        </p:spPr>
      </p:pic>
    </p:spTree>
    <p:extLst>
      <p:ext uri="{BB962C8B-B14F-4D97-AF65-F5344CB8AC3E}">
        <p14:creationId xmlns:p14="http://schemas.microsoft.com/office/powerpoint/2010/main" val="2923318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9F5A32-1A58-4D8F-B658-BC5731B391D5}"/>
              </a:ext>
            </a:extLst>
          </p:cNvPr>
          <p:cNvPicPr>
            <a:picLocks noChangeAspect="1"/>
          </p:cNvPicPr>
          <p:nvPr/>
        </p:nvPicPr>
        <p:blipFill>
          <a:blip r:embed="rId2"/>
          <a:stretch>
            <a:fillRect/>
          </a:stretch>
        </p:blipFill>
        <p:spPr>
          <a:xfrm>
            <a:off x="6394746" y="261277"/>
            <a:ext cx="6150992" cy="2250081"/>
          </a:xfrm>
          <a:prstGeom prst="rect">
            <a:avLst/>
          </a:prstGeom>
        </p:spPr>
      </p:pic>
      <p:sp>
        <p:nvSpPr>
          <p:cNvPr id="2" name="Title 1">
            <a:extLst>
              <a:ext uri="{FF2B5EF4-FFF2-40B4-BE49-F238E27FC236}">
                <a16:creationId xmlns:a16="http://schemas.microsoft.com/office/drawing/2014/main" id="{5751CF24-1B6A-6748-BD9F-6F8E6411E0D9}"/>
              </a:ext>
            </a:extLst>
          </p:cNvPr>
          <p:cNvSpPr>
            <a:spLocks noGrp="1"/>
          </p:cNvSpPr>
          <p:nvPr>
            <p:ph type="title"/>
          </p:nvPr>
        </p:nvSpPr>
        <p:spPr>
          <a:xfrm>
            <a:off x="5721481" y="392146"/>
            <a:ext cx="6845039" cy="1988345"/>
          </a:xfrm>
          <a:ln w="25400">
            <a:noFill/>
          </a:ln>
        </p:spPr>
        <p:txBody>
          <a:bodyPr/>
          <a:lstStyle/>
          <a:p>
            <a:pPr algn="ctr"/>
            <a:r>
              <a:rPr lang="en-US" dirty="0">
                <a:latin typeface="Amatic SC Bold" panose="020B0604020202020204" charset="-79"/>
                <a:cs typeface="Amatic SC Bold" panose="020B0604020202020204" charset="-79"/>
              </a:rPr>
              <a:t>Egypt opposes…</a:t>
            </a:r>
          </a:p>
        </p:txBody>
      </p:sp>
      <p:sp>
        <p:nvSpPr>
          <p:cNvPr id="3" name="Content Placeholder 2">
            <a:extLst>
              <a:ext uri="{FF2B5EF4-FFF2-40B4-BE49-F238E27FC236}">
                <a16:creationId xmlns:a16="http://schemas.microsoft.com/office/drawing/2014/main" id="{48BB8C46-3FA4-4742-B8B7-CD3DCFF43915}"/>
              </a:ext>
            </a:extLst>
          </p:cNvPr>
          <p:cNvSpPr>
            <a:spLocks noGrp="1"/>
          </p:cNvSpPr>
          <p:nvPr>
            <p:ph idx="1"/>
          </p:nvPr>
        </p:nvSpPr>
        <p:spPr>
          <a:xfrm>
            <a:off x="685800" y="2927214"/>
            <a:ext cx="9220200" cy="5340486"/>
          </a:xfrm>
        </p:spPr>
        <p:txBody>
          <a:bodyPr>
            <a:normAutofit lnSpcReduction="10000"/>
          </a:bodyPr>
          <a:lstStyle/>
          <a:p>
            <a:r>
              <a:rPr lang="en-US" sz="4000" dirty="0">
                <a:latin typeface="Amatic SC Bold" panose="020B0604020202020204" charset="-79"/>
                <a:cs typeface="Amatic SC Bold" panose="020B0604020202020204" charset="-79"/>
              </a:rPr>
              <a:t>The construction of this dam </a:t>
            </a:r>
            <a:r>
              <a:rPr lang="en-GB" sz="4000" dirty="0">
                <a:latin typeface="Amatic SC Bold" panose="020B0604020202020204" charset="-79"/>
                <a:cs typeface="Amatic SC Bold" panose="020B0604020202020204" charset="-79"/>
              </a:rPr>
              <a:t>may result in a reduction in their water flow</a:t>
            </a:r>
          </a:p>
          <a:p>
            <a:endParaRPr lang="en-GB" sz="4000" dirty="0">
              <a:latin typeface="Amatic SC Bold" panose="020B0604020202020204" charset="-79"/>
              <a:cs typeface="Amatic SC Bold" panose="020B0604020202020204" charset="-79"/>
            </a:endParaRPr>
          </a:p>
          <a:p>
            <a:r>
              <a:rPr lang="en-GB" sz="4000" dirty="0">
                <a:latin typeface="Amatic SC Bold" panose="020B0604020202020204" charset="-79"/>
                <a:cs typeface="Amatic SC Bold" panose="020B0604020202020204" charset="-79"/>
              </a:rPr>
              <a:t>85% of the river emerges from the Ethiopian highlands so they have the capability to control the flow of water </a:t>
            </a:r>
          </a:p>
          <a:p>
            <a:endParaRPr lang="en-GB" sz="4000" dirty="0">
              <a:latin typeface="Amatic SC Bold" panose="020B0604020202020204" charset="-79"/>
              <a:cs typeface="Amatic SC Bold" panose="020B0604020202020204" charset="-79"/>
            </a:endParaRPr>
          </a:p>
          <a:p>
            <a:r>
              <a:rPr lang="en-GB" sz="4000" dirty="0">
                <a:latin typeface="Amatic SC Bold" panose="020B0604020202020204" charset="-79"/>
                <a:cs typeface="Amatic SC Bold" panose="020B0604020202020204" charset="-79"/>
              </a:rPr>
              <a:t>There are already predictions of water shortage by 2025 in Egypt</a:t>
            </a:r>
            <a:endParaRPr lang="en-US" dirty="0">
              <a:latin typeface="Amatic SC Bold" panose="020B0604020202020204" charset="-79"/>
              <a:cs typeface="Amatic SC Bold" panose="020B0604020202020204" charset="-79"/>
            </a:endParaRPr>
          </a:p>
        </p:txBody>
      </p:sp>
      <p:pic>
        <p:nvPicPr>
          <p:cNvPr id="1026" name="Picture 2" descr="MITA Opposes New Right to Repair Bill | 24x7">
            <a:extLst>
              <a:ext uri="{FF2B5EF4-FFF2-40B4-BE49-F238E27FC236}">
                <a16:creationId xmlns:a16="http://schemas.microsoft.com/office/drawing/2014/main" id="{5B11D3A0-8FC6-5090-1A2E-1489DCB11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00" y="2927214"/>
            <a:ext cx="6150992" cy="480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864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37F15-0120-F246-AD68-BEA86108E8B3}"/>
              </a:ext>
            </a:extLst>
          </p:cNvPr>
          <p:cNvPicPr>
            <a:picLocks noChangeAspect="1"/>
          </p:cNvPicPr>
          <p:nvPr/>
        </p:nvPicPr>
        <p:blipFill>
          <a:blip r:embed="rId2"/>
          <a:stretch>
            <a:fillRect/>
          </a:stretch>
        </p:blipFill>
        <p:spPr>
          <a:xfrm>
            <a:off x="742085" y="1000124"/>
            <a:ext cx="5617152" cy="5541755"/>
          </a:xfrm>
          <a:prstGeom prst="rect">
            <a:avLst/>
          </a:prstGeom>
        </p:spPr>
      </p:pic>
      <p:pic>
        <p:nvPicPr>
          <p:cNvPr id="5" name="Picture 4">
            <a:extLst>
              <a:ext uri="{FF2B5EF4-FFF2-40B4-BE49-F238E27FC236}">
                <a16:creationId xmlns:a16="http://schemas.microsoft.com/office/drawing/2014/main" id="{5E87CBA3-103B-F744-9B31-6659A1A8C6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72" b="81055" l="45434" r="98858">
                        <a14:foregroundMark x1="81963" y1="49805" x2="81963" y2="49805"/>
                        <a14:foregroundMark x1="82192" y1="48828" x2="82192" y2="48828"/>
                        <a14:foregroundMark x1="79909" y1="46875" x2="79909" y2="46875"/>
                        <a14:foregroundMark x1="78082" y1="45898" x2="78082" y2="45898"/>
                        <a14:foregroundMark x1="86073" y1="66797" x2="86073" y2="66797"/>
                        <a14:foregroundMark x1="84475" y1="62695" x2="84475" y2="62695"/>
                        <a14:foregroundMark x1="85388" y1="63672" x2="85388" y2="63672"/>
                        <a14:foregroundMark x1="50228" y1="42383" x2="50228" y2="42383"/>
                        <a14:foregroundMark x1="53425" y1="39063" x2="53425" y2="39063"/>
                        <a14:foregroundMark x1="49543" y1="58203" x2="49543" y2="58203"/>
                        <a14:foregroundMark x1="51370" y1="53320" x2="51370" y2="53320"/>
                      </a14:backgroundRemoval>
                    </a14:imgEffect>
                  </a14:imgLayer>
                </a14:imgProps>
              </a:ext>
            </a:extLst>
          </a:blip>
          <a:srcRect l="45019" b="9730"/>
          <a:stretch/>
        </p:blipFill>
        <p:spPr>
          <a:xfrm rot="2485830">
            <a:off x="5067041" y="208099"/>
            <a:ext cx="2293793" cy="4402283"/>
          </a:xfrm>
          <a:prstGeom prst="rect">
            <a:avLst/>
          </a:prstGeom>
        </p:spPr>
      </p:pic>
      <p:sp>
        <p:nvSpPr>
          <p:cNvPr id="7" name="Triangle 6">
            <a:extLst>
              <a:ext uri="{FF2B5EF4-FFF2-40B4-BE49-F238E27FC236}">
                <a16:creationId xmlns:a16="http://schemas.microsoft.com/office/drawing/2014/main" id="{507C1BFD-FBA6-7648-8EF6-D9AB334282A9}"/>
              </a:ext>
            </a:extLst>
          </p:cNvPr>
          <p:cNvSpPr/>
          <p:nvPr/>
        </p:nvSpPr>
        <p:spPr>
          <a:xfrm>
            <a:off x="6060086" y="707234"/>
            <a:ext cx="11251407" cy="8786811"/>
          </a:xfrm>
          <a:prstGeom prst="triangle">
            <a:avLst/>
          </a:prstGeom>
          <a:solidFill>
            <a:srgbClr val="FF0000"/>
          </a:soli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AAE73255-35FB-AB41-B73E-76C5E3ACF069}"/>
              </a:ext>
            </a:extLst>
          </p:cNvPr>
          <p:cNvSpPr/>
          <p:nvPr/>
        </p:nvSpPr>
        <p:spPr>
          <a:xfrm>
            <a:off x="7643348" y="5207799"/>
            <a:ext cx="8067779" cy="4570482"/>
          </a:xfrm>
          <a:prstGeom prst="rect">
            <a:avLst/>
          </a:prstGeom>
          <a:noFill/>
        </p:spPr>
        <p:txBody>
          <a:bodyPr wrap="square" lIns="137160" tIns="68580" rIns="137160" bIns="68580">
            <a:spAutoFit/>
          </a:bodyPr>
          <a:lstStyle/>
          <a:p>
            <a:pPr algn="ctr"/>
            <a:r>
              <a:rPr lang="en-US" sz="1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CLIMATE</a:t>
            </a:r>
          </a:p>
          <a:p>
            <a:pPr algn="ctr"/>
            <a:r>
              <a:rPr lang="en-US" sz="1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CHANGE!</a:t>
            </a:r>
          </a:p>
        </p:txBody>
      </p:sp>
    </p:spTree>
    <p:extLst>
      <p:ext uri="{BB962C8B-B14F-4D97-AF65-F5344CB8AC3E}">
        <p14:creationId xmlns:p14="http://schemas.microsoft.com/office/powerpoint/2010/main" val="479036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3276600" y="727251"/>
            <a:ext cx="5486400" cy="1286574"/>
          </a:xfrm>
          <a:prstGeom prst="rect">
            <a:avLst/>
          </a:prstGeom>
        </p:spPr>
      </p:pic>
      <p:sp>
        <p:nvSpPr>
          <p:cNvPr id="2" name="Title 1">
            <a:extLst>
              <a:ext uri="{FF2B5EF4-FFF2-40B4-BE49-F238E27FC236}">
                <a16:creationId xmlns:a16="http://schemas.microsoft.com/office/drawing/2014/main" id="{A1A7A230-D5B2-2747-A58A-B46748102FE9}"/>
              </a:ext>
            </a:extLst>
          </p:cNvPr>
          <p:cNvSpPr>
            <a:spLocks noGrp="1"/>
          </p:cNvSpPr>
          <p:nvPr>
            <p:ph type="title"/>
          </p:nvPr>
        </p:nvSpPr>
        <p:spPr>
          <a:xfrm>
            <a:off x="253346" y="236603"/>
            <a:ext cx="11483027" cy="1988345"/>
          </a:xfrm>
        </p:spPr>
        <p:txBody>
          <a:bodyPr/>
          <a:lstStyle/>
          <a:p>
            <a:r>
              <a:rPr lang="en-US" dirty="0">
                <a:latin typeface="Amatic SC Bold" panose="020B0604020202020204" charset="-79"/>
                <a:cs typeface="Amatic SC Bold" panose="020B0604020202020204" charset="-79"/>
              </a:rPr>
              <a:t>Car use impacts climate change</a:t>
            </a:r>
          </a:p>
        </p:txBody>
      </p:sp>
      <p:sp>
        <p:nvSpPr>
          <p:cNvPr id="3" name="Content Placeholder 2">
            <a:extLst>
              <a:ext uri="{FF2B5EF4-FFF2-40B4-BE49-F238E27FC236}">
                <a16:creationId xmlns:a16="http://schemas.microsoft.com/office/drawing/2014/main" id="{03F27ED7-325B-0443-A99A-CD6A9CC9918F}"/>
              </a:ext>
            </a:extLst>
          </p:cNvPr>
          <p:cNvSpPr>
            <a:spLocks noGrp="1"/>
          </p:cNvSpPr>
          <p:nvPr>
            <p:ph idx="1"/>
          </p:nvPr>
        </p:nvSpPr>
        <p:spPr>
          <a:xfrm>
            <a:off x="366466" y="2017289"/>
            <a:ext cx="16473733" cy="6527007"/>
          </a:xfrm>
        </p:spPr>
        <p:txBody>
          <a:bodyPr/>
          <a:lstStyle/>
          <a:p>
            <a:pPr algn="just">
              <a:lnSpc>
                <a:spcPct val="150000"/>
              </a:lnSpc>
            </a:pPr>
            <a:r>
              <a:rPr lang="en-GB" sz="4000" dirty="0">
                <a:latin typeface="Amatic SC Bold" panose="020B0604020202020204" charset="-79"/>
                <a:cs typeface="Amatic SC Bold" panose="020B0604020202020204" charset="-79"/>
              </a:rPr>
              <a:t>Climate change is a major issue which has an impact on everyone’s life, whether they are aware of it or not</a:t>
            </a:r>
          </a:p>
          <a:p>
            <a:pPr algn="just">
              <a:lnSpc>
                <a:spcPct val="150000"/>
              </a:lnSpc>
            </a:pPr>
            <a:r>
              <a:rPr lang="en-GB" sz="4000" dirty="0">
                <a:latin typeface="Amatic SC Bold" panose="020B0604020202020204" charset="-79"/>
                <a:cs typeface="Amatic SC Bold" panose="020B0604020202020204" charset="-79"/>
              </a:rPr>
              <a:t>Climate change is caused by human’s exploiting the Earth’s nature resources</a:t>
            </a:r>
          </a:p>
          <a:p>
            <a:pPr algn="just">
              <a:lnSpc>
                <a:spcPct val="150000"/>
              </a:lnSpc>
            </a:pPr>
            <a:r>
              <a:rPr lang="en-GB" sz="4000" dirty="0">
                <a:latin typeface="Amatic SC Bold" panose="020B0604020202020204" charset="-79"/>
                <a:cs typeface="Amatic SC Bold" panose="020B0604020202020204" charset="-79"/>
              </a:rPr>
              <a:t>In reality, we are consuming too much for the Earth to cope with </a:t>
            </a:r>
          </a:p>
          <a:p>
            <a:pPr algn="just">
              <a:lnSpc>
                <a:spcPct val="150000"/>
              </a:lnSpc>
            </a:pPr>
            <a:r>
              <a:rPr lang="en-GB" sz="4000" dirty="0">
                <a:latin typeface="Amatic SC Bold" panose="020B0604020202020204" charset="-79"/>
                <a:cs typeface="Amatic SC Bold" panose="020B0604020202020204" charset="-79"/>
              </a:rPr>
              <a:t>A major contribution to climate change is the vast amount of cars on the road</a:t>
            </a:r>
          </a:p>
          <a:p>
            <a:pPr algn="just">
              <a:lnSpc>
                <a:spcPct val="150000"/>
              </a:lnSpc>
            </a:pPr>
            <a:r>
              <a:rPr lang="en-GB" sz="4000" dirty="0">
                <a:latin typeface="Amatic SC Bold" panose="020B0604020202020204" charset="-79"/>
                <a:cs typeface="Amatic SC Bold" panose="020B0604020202020204" charset="-79"/>
              </a:rPr>
              <a:t>The emissions from cars severely increases CO</a:t>
            </a:r>
            <a:r>
              <a:rPr lang="en-GB" sz="4000" baseline="-25000" dirty="0">
                <a:latin typeface="Amatic SC Bold" panose="020B0604020202020204" charset="-79"/>
                <a:cs typeface="Amatic SC Bold" panose="020B0604020202020204" charset="-79"/>
              </a:rPr>
              <a:t>2</a:t>
            </a:r>
            <a:r>
              <a:rPr lang="en-GB" sz="4000" dirty="0">
                <a:latin typeface="Amatic SC Bold" panose="020B0604020202020204" charset="-79"/>
                <a:cs typeface="Amatic SC Bold" panose="020B0604020202020204" charset="-79"/>
              </a:rPr>
              <a:t> levels</a:t>
            </a:r>
          </a:p>
          <a:p>
            <a:endParaRPr lang="en-US" dirty="0">
              <a:latin typeface="Chalkboard" panose="03050602040202020205" pitchFamily="66" charset="77"/>
            </a:endParaRPr>
          </a:p>
        </p:txBody>
      </p:sp>
      <p:pic>
        <p:nvPicPr>
          <p:cNvPr id="4" name="Picture 3">
            <a:extLst>
              <a:ext uri="{FF2B5EF4-FFF2-40B4-BE49-F238E27FC236}">
                <a16:creationId xmlns:a16="http://schemas.microsoft.com/office/drawing/2014/main" id="{DDAAC356-EB70-4A17-B177-A7D4B8F7DE5C}"/>
              </a:ext>
            </a:extLst>
          </p:cNvPr>
          <p:cNvPicPr>
            <a:picLocks noChangeAspect="1"/>
          </p:cNvPicPr>
          <p:nvPr/>
        </p:nvPicPr>
        <p:blipFill>
          <a:blip r:embed="rId3"/>
          <a:stretch>
            <a:fillRect/>
          </a:stretch>
        </p:blipFill>
        <p:spPr>
          <a:xfrm>
            <a:off x="0" y="8269712"/>
            <a:ext cx="18288000" cy="2084832"/>
          </a:xfrm>
          <a:prstGeom prst="rect">
            <a:avLst/>
          </a:prstGeom>
        </p:spPr>
      </p:pic>
    </p:spTree>
    <p:extLst>
      <p:ext uri="{BB962C8B-B14F-4D97-AF65-F5344CB8AC3E}">
        <p14:creationId xmlns:p14="http://schemas.microsoft.com/office/powerpoint/2010/main" val="2223024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79CDCB-59FE-49FA-B56E-B247228F502B}"/>
              </a:ext>
            </a:extLst>
          </p:cNvPr>
          <p:cNvPicPr>
            <a:picLocks noChangeAspect="1"/>
          </p:cNvPicPr>
          <p:nvPr/>
        </p:nvPicPr>
        <p:blipFill>
          <a:blip r:embed="rId2"/>
          <a:stretch>
            <a:fillRect/>
          </a:stretch>
        </p:blipFill>
        <p:spPr>
          <a:xfrm>
            <a:off x="6066777" y="170644"/>
            <a:ext cx="6154446" cy="2459627"/>
          </a:xfrm>
          <a:prstGeom prst="rect">
            <a:avLst/>
          </a:prstGeom>
        </p:spPr>
      </p:pic>
      <p:sp>
        <p:nvSpPr>
          <p:cNvPr id="2" name="Title 1">
            <a:extLst>
              <a:ext uri="{FF2B5EF4-FFF2-40B4-BE49-F238E27FC236}">
                <a16:creationId xmlns:a16="http://schemas.microsoft.com/office/drawing/2014/main" id="{00783CC7-0A8F-3241-A1BF-1CDF7624173F}"/>
              </a:ext>
            </a:extLst>
          </p:cNvPr>
          <p:cNvSpPr>
            <a:spLocks noGrp="1"/>
          </p:cNvSpPr>
          <p:nvPr>
            <p:ph type="title"/>
          </p:nvPr>
        </p:nvSpPr>
        <p:spPr>
          <a:xfrm>
            <a:off x="7998054" y="406286"/>
            <a:ext cx="2291892" cy="1988345"/>
          </a:xfrm>
        </p:spPr>
        <p:txBody>
          <a:bodyPr>
            <a:normAutofit/>
          </a:bodyPr>
          <a:lstStyle/>
          <a:p>
            <a:r>
              <a:rPr lang="en-US" sz="8100" dirty="0">
                <a:latin typeface="Amatic SC Bold" panose="020B0604020202020204" charset="-79"/>
                <a:cs typeface="Amatic SC Bold" panose="020B0604020202020204" charset="-79"/>
              </a:rPr>
              <a:t>Debate</a:t>
            </a:r>
          </a:p>
        </p:txBody>
      </p:sp>
      <p:sp>
        <p:nvSpPr>
          <p:cNvPr id="3" name="Content Placeholder 2">
            <a:extLst>
              <a:ext uri="{FF2B5EF4-FFF2-40B4-BE49-F238E27FC236}">
                <a16:creationId xmlns:a16="http://schemas.microsoft.com/office/drawing/2014/main" id="{D16AE19F-80A0-6041-BF88-FCC74A5D172F}"/>
              </a:ext>
            </a:extLst>
          </p:cNvPr>
          <p:cNvSpPr>
            <a:spLocks noGrp="1"/>
          </p:cNvSpPr>
          <p:nvPr>
            <p:ph idx="1"/>
          </p:nvPr>
        </p:nvSpPr>
        <p:spPr>
          <a:xfrm>
            <a:off x="2133600" y="2630271"/>
            <a:ext cx="14325600" cy="6638305"/>
          </a:xfrm>
        </p:spPr>
        <p:txBody>
          <a:bodyPr>
            <a:normAutofit/>
          </a:bodyPr>
          <a:lstStyle/>
          <a:p>
            <a:pPr marL="0" indent="0" algn="ctr">
              <a:buNone/>
            </a:pPr>
            <a:r>
              <a:rPr lang="en-US" i="1" dirty="0">
                <a:latin typeface="Amatic SC" panose="00000800000000000000" pitchFamily="2" charset="-79"/>
                <a:cs typeface="Amatic SC" panose="00000800000000000000" pitchFamily="2" charset="-79"/>
              </a:rPr>
              <a:t>“</a:t>
            </a:r>
            <a:r>
              <a:rPr lang="en-US" sz="4600" i="1" dirty="0">
                <a:latin typeface="Amatic SC Bold" panose="020B0604020202020204" charset="-79"/>
                <a:cs typeface="Amatic SC Bold" panose="020B0604020202020204" charset="-79"/>
              </a:rPr>
              <a:t>There are too many cars on the road. A lot of these cars are doing school trips. Children and teachers should not be transported to school by a car.”</a:t>
            </a:r>
          </a:p>
          <a:p>
            <a:pPr marL="0" indent="0" algn="ctr">
              <a:buNone/>
            </a:pPr>
            <a:endParaRPr lang="en-US" sz="4600" i="1" dirty="0">
              <a:latin typeface="Amatic SC Bold" panose="020B0604020202020204" charset="-79"/>
              <a:cs typeface="Amatic SC Bold" panose="020B0604020202020204" charset="-79"/>
            </a:endParaRPr>
          </a:p>
          <a:p>
            <a:pPr algn="ctr"/>
            <a:r>
              <a:rPr lang="en-GB" sz="4600" dirty="0">
                <a:latin typeface="Amatic SC Bold" panose="020B0604020202020204" charset="-79"/>
                <a:cs typeface="Amatic SC Bold" panose="020B0604020202020204" charset="-79"/>
              </a:rPr>
              <a:t>Divide the class into groups of 6: Take on the roles of car manufacturer, a school student (just learnt to drive), environmental activist, parent, government representative, school principal/teacher</a:t>
            </a:r>
          </a:p>
          <a:p>
            <a:pPr algn="ctr"/>
            <a:endParaRPr lang="en-GB" sz="4600" dirty="0">
              <a:latin typeface="Amatic SC Bold" panose="020B0604020202020204" charset="-79"/>
              <a:cs typeface="Amatic SC Bold" panose="020B0604020202020204" charset="-79"/>
            </a:endParaRPr>
          </a:p>
          <a:p>
            <a:pPr algn="ctr"/>
            <a:r>
              <a:rPr lang="en-GB" sz="4600" dirty="0">
                <a:latin typeface="Amatic SC Bold" panose="020B0604020202020204" charset="-79"/>
                <a:cs typeface="Amatic SC Bold" panose="020B0604020202020204" charset="-79"/>
              </a:rPr>
              <a:t>Use this debate/discussion to take act in your own school</a:t>
            </a:r>
          </a:p>
          <a:p>
            <a:pPr algn="ctr"/>
            <a:endParaRPr lang="en-GB" dirty="0">
              <a:latin typeface="Chalkboard" panose="03050602040202020205" pitchFamily="66" charset="77"/>
            </a:endParaRPr>
          </a:p>
        </p:txBody>
      </p:sp>
    </p:spTree>
    <p:extLst>
      <p:ext uri="{BB962C8B-B14F-4D97-AF65-F5344CB8AC3E}">
        <p14:creationId xmlns:p14="http://schemas.microsoft.com/office/powerpoint/2010/main" val="308168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973462" y="300854"/>
            <a:ext cx="7103738" cy="1286574"/>
          </a:xfrm>
          <a:prstGeom prst="rect">
            <a:avLst/>
          </a:prstGeom>
        </p:spPr>
      </p:pic>
      <p:sp>
        <p:nvSpPr>
          <p:cNvPr id="2" name="Title 1">
            <a:extLst>
              <a:ext uri="{FF2B5EF4-FFF2-40B4-BE49-F238E27FC236}">
                <a16:creationId xmlns:a16="http://schemas.microsoft.com/office/drawing/2014/main" id="{0E9DA6E0-F150-8D44-90A7-E217C34B8AF8}"/>
              </a:ext>
            </a:extLst>
          </p:cNvPr>
          <p:cNvSpPr>
            <a:spLocks noGrp="1"/>
          </p:cNvSpPr>
          <p:nvPr>
            <p:ph type="title"/>
          </p:nvPr>
        </p:nvSpPr>
        <p:spPr>
          <a:xfrm>
            <a:off x="149653" y="1"/>
            <a:ext cx="9003776" cy="1988345"/>
          </a:xfrm>
        </p:spPr>
        <p:txBody>
          <a:bodyPr/>
          <a:lstStyle/>
          <a:p>
            <a:r>
              <a:rPr lang="en-US" dirty="0">
                <a:latin typeface="Amatic SC Bold" panose="020B0604020202020204" charset="-79"/>
                <a:cs typeface="Amatic SC Bold" panose="020B0604020202020204" charset="-79"/>
              </a:rPr>
              <a:t>Other ways to reduce climate change</a:t>
            </a:r>
          </a:p>
        </p:txBody>
      </p:sp>
      <p:sp>
        <p:nvSpPr>
          <p:cNvPr id="4" name="Content Placeholder 2">
            <a:extLst>
              <a:ext uri="{FF2B5EF4-FFF2-40B4-BE49-F238E27FC236}">
                <a16:creationId xmlns:a16="http://schemas.microsoft.com/office/drawing/2014/main" id="{ED906284-379E-3044-8E05-BD08527864B0}"/>
              </a:ext>
            </a:extLst>
          </p:cNvPr>
          <p:cNvSpPr>
            <a:spLocks noGrp="1"/>
          </p:cNvSpPr>
          <p:nvPr>
            <p:ph idx="1"/>
          </p:nvPr>
        </p:nvSpPr>
        <p:spPr>
          <a:xfrm>
            <a:off x="493728" y="1587428"/>
            <a:ext cx="6373698" cy="7066379"/>
          </a:xfrm>
        </p:spPr>
        <p:txBody>
          <a:bodyPr>
            <a:noAutofit/>
          </a:bodyPr>
          <a:lstStyle/>
          <a:p>
            <a:r>
              <a:rPr lang="en-GB" sz="3600" dirty="0">
                <a:latin typeface="Amatic SC Bold" panose="020B0604020202020204" charset="-79"/>
                <a:cs typeface="Amatic SC Bold" panose="020B0604020202020204" charset="-79"/>
              </a:rPr>
              <a:t>Recycle at home</a:t>
            </a:r>
          </a:p>
          <a:p>
            <a:r>
              <a:rPr lang="en-GB" sz="3600" dirty="0">
                <a:latin typeface="Amatic SC Bold" panose="020B0604020202020204" charset="-79"/>
                <a:cs typeface="Amatic SC Bold" panose="020B0604020202020204" charset="-79"/>
              </a:rPr>
              <a:t>Conserve energy through switching of lights and devices</a:t>
            </a:r>
          </a:p>
          <a:p>
            <a:r>
              <a:rPr lang="en-GB" sz="3600" dirty="0">
                <a:latin typeface="Amatic SC Bold" panose="020B0604020202020204" charset="-79"/>
                <a:cs typeface="Amatic SC Bold" panose="020B0604020202020204" charset="-79"/>
              </a:rPr>
              <a:t>Support Green vendors</a:t>
            </a:r>
          </a:p>
          <a:p>
            <a:r>
              <a:rPr lang="en-GB" sz="3600" dirty="0">
                <a:latin typeface="Amatic SC Bold" panose="020B0604020202020204" charset="-79"/>
                <a:cs typeface="Amatic SC Bold" panose="020B0604020202020204" charset="-79"/>
              </a:rPr>
              <a:t>Use reusables e.g. coffee cup, water bottle, lunchbox</a:t>
            </a:r>
          </a:p>
          <a:p>
            <a:r>
              <a:rPr lang="en-GB" sz="3600" dirty="0">
                <a:latin typeface="Amatic SC Bold" panose="020B0604020202020204" charset="-79"/>
                <a:cs typeface="Amatic SC Bold" panose="020B0604020202020204" charset="-79"/>
              </a:rPr>
              <a:t>Invest in plants at home</a:t>
            </a:r>
          </a:p>
          <a:p>
            <a:r>
              <a:rPr lang="en-GB" sz="3600" dirty="0">
                <a:latin typeface="Amatic SC Bold" panose="020B0604020202020204" charset="-79"/>
                <a:cs typeface="Amatic SC Bold" panose="020B0604020202020204" charset="-79"/>
              </a:rPr>
              <a:t>Try to stay healthy and eat organic fruit and veg</a:t>
            </a:r>
          </a:p>
          <a:p>
            <a:r>
              <a:rPr lang="en-GB" sz="3600" dirty="0">
                <a:latin typeface="Amatic SC Bold" panose="020B0604020202020204" charset="-79"/>
                <a:cs typeface="Amatic SC Bold" panose="020B0604020202020204" charset="-79"/>
              </a:rPr>
              <a:t>Use alternative modes of transport or share where possible</a:t>
            </a:r>
          </a:p>
          <a:p>
            <a:r>
              <a:rPr lang="en-GB" sz="3600" dirty="0">
                <a:latin typeface="Amatic SC Bold" panose="020B0604020202020204" charset="-79"/>
                <a:cs typeface="Amatic SC Bold" panose="020B0604020202020204" charset="-79"/>
              </a:rPr>
              <a:t>Get outside and volunteer</a:t>
            </a:r>
          </a:p>
        </p:txBody>
      </p:sp>
      <p:pic>
        <p:nvPicPr>
          <p:cNvPr id="3" name="Picture 2">
            <a:extLst>
              <a:ext uri="{FF2B5EF4-FFF2-40B4-BE49-F238E27FC236}">
                <a16:creationId xmlns:a16="http://schemas.microsoft.com/office/drawing/2014/main" id="{49636A53-0361-4976-87ED-52819F19A8E9}"/>
              </a:ext>
            </a:extLst>
          </p:cNvPr>
          <p:cNvPicPr>
            <a:picLocks noChangeAspect="1"/>
          </p:cNvPicPr>
          <p:nvPr/>
        </p:nvPicPr>
        <p:blipFill>
          <a:blip r:embed="rId3"/>
          <a:stretch>
            <a:fillRect/>
          </a:stretch>
        </p:blipFill>
        <p:spPr>
          <a:xfrm>
            <a:off x="0" y="9007310"/>
            <a:ext cx="18288000" cy="1296941"/>
          </a:xfrm>
          <a:prstGeom prst="rect">
            <a:avLst/>
          </a:prstGeom>
        </p:spPr>
      </p:pic>
      <p:sp>
        <p:nvSpPr>
          <p:cNvPr id="5" name="TextBox 4">
            <a:extLst>
              <a:ext uri="{FF2B5EF4-FFF2-40B4-BE49-F238E27FC236}">
                <a16:creationId xmlns:a16="http://schemas.microsoft.com/office/drawing/2014/main" id="{C5AE96D8-4EF3-408C-B3B0-6430583D23FC}"/>
              </a:ext>
            </a:extLst>
          </p:cNvPr>
          <p:cNvSpPr txBox="1"/>
          <p:nvPr/>
        </p:nvSpPr>
        <p:spPr>
          <a:xfrm>
            <a:off x="8342721" y="4037029"/>
            <a:ext cx="1371600" cy="507831"/>
          </a:xfrm>
          <a:prstGeom prst="rect">
            <a:avLst/>
          </a:prstGeom>
          <a:noFill/>
        </p:spPr>
        <p:txBody>
          <a:bodyPr wrap="square" rtlCol="0">
            <a:spAutoFit/>
          </a:bodyPr>
          <a:lstStyle/>
          <a:p>
            <a:endParaRPr lang="en-GB" sz="2700" dirty="0"/>
          </a:p>
        </p:txBody>
      </p:sp>
      <p:sp>
        <p:nvSpPr>
          <p:cNvPr id="6" name="TextBox 5">
            <a:extLst>
              <a:ext uri="{FF2B5EF4-FFF2-40B4-BE49-F238E27FC236}">
                <a16:creationId xmlns:a16="http://schemas.microsoft.com/office/drawing/2014/main" id="{7B23B47B-E258-44B1-8C6F-5744CB6EAC9B}"/>
              </a:ext>
            </a:extLst>
          </p:cNvPr>
          <p:cNvSpPr txBox="1"/>
          <p:nvPr/>
        </p:nvSpPr>
        <p:spPr>
          <a:xfrm>
            <a:off x="8639666" y="1587428"/>
            <a:ext cx="8173040" cy="7155805"/>
          </a:xfrm>
          <a:prstGeom prst="rect">
            <a:avLst/>
          </a:prstGeom>
          <a:noFill/>
        </p:spPr>
        <p:txBody>
          <a:bodyPr wrap="square" rtlCol="0">
            <a:spAutoFit/>
          </a:bodyPr>
          <a:lstStyle/>
          <a:p>
            <a:pPr marL="514350" indent="-514350">
              <a:buFont typeface="Arial" panose="020B0604020202020204" pitchFamily="34" charset="0"/>
              <a:buChar char="•"/>
            </a:pPr>
            <a:r>
              <a:rPr lang="en-GB" sz="3600" dirty="0">
                <a:latin typeface="Amatic SC Bold" panose="020B0604020202020204" charset="-79"/>
                <a:cs typeface="Amatic SC Bold" panose="020B0604020202020204" charset="-79"/>
              </a:rPr>
              <a:t>Conserve Water are – take short showers, fix leaking pipes, keep the running tap close while you brush your teeth, recycle water in your home, use water-saving appliances, collect rainwater in a rain barrel to water your garden.</a:t>
            </a:r>
          </a:p>
          <a:p>
            <a:pPr marL="514350" indent="-514350">
              <a:buFont typeface="Arial" panose="020B0604020202020204" pitchFamily="34" charset="0"/>
              <a:buChar char="•"/>
            </a:pPr>
            <a:r>
              <a:rPr lang="en-GB" sz="3600" dirty="0">
                <a:latin typeface="Amatic SC Bold" panose="020B0604020202020204" charset="-79"/>
                <a:cs typeface="Amatic SC Bold" panose="020B0604020202020204" charset="-79"/>
              </a:rPr>
              <a:t>Go meat free 2-3 days a week</a:t>
            </a:r>
          </a:p>
          <a:p>
            <a:pPr marL="514350" indent="-514350">
              <a:buFont typeface="Arial" panose="020B0604020202020204" pitchFamily="34" charset="0"/>
              <a:buChar char="•"/>
            </a:pPr>
            <a:r>
              <a:rPr lang="en-GB" sz="3600" dirty="0">
                <a:latin typeface="Amatic SC Bold" panose="020B0604020202020204" charset="-79"/>
                <a:cs typeface="Amatic SC Bold" panose="020B0604020202020204" charset="-79"/>
              </a:rPr>
              <a:t>Make your plastic promise on the KNIB website  - reduce your use of single use plastic</a:t>
            </a:r>
          </a:p>
          <a:p>
            <a:pPr marL="514350" indent="-514350">
              <a:buFont typeface="Arial" panose="020B0604020202020204" pitchFamily="34" charset="0"/>
              <a:buChar char="•"/>
            </a:pPr>
            <a:r>
              <a:rPr lang="en-GB" sz="3600" dirty="0">
                <a:latin typeface="Amatic SC Bold" panose="020B0604020202020204" charset="-79"/>
                <a:cs typeface="Amatic SC Bold" panose="020B0604020202020204" charset="-79"/>
              </a:rPr>
              <a:t>Get involved in your school eco-committee</a:t>
            </a:r>
          </a:p>
          <a:p>
            <a:pPr marL="514350" indent="-514350">
              <a:buFont typeface="Arial" panose="020B0604020202020204" pitchFamily="34" charset="0"/>
              <a:buChar char="•"/>
            </a:pPr>
            <a:r>
              <a:rPr lang="en-GB" sz="3600" dirty="0">
                <a:latin typeface="Amatic SC Bold" panose="020B0604020202020204" charset="-79"/>
                <a:cs typeface="Amatic SC Bold" panose="020B0604020202020204" charset="-79"/>
              </a:rPr>
              <a:t>Be kind to everyone</a:t>
            </a:r>
          </a:p>
          <a:p>
            <a:pPr marL="514350" indent="-514350">
              <a:buFont typeface="Arial" panose="020B0604020202020204" pitchFamily="34" charset="0"/>
              <a:buChar char="•"/>
            </a:pPr>
            <a:r>
              <a:rPr lang="en-GB" sz="3600" dirty="0">
                <a:latin typeface="Amatic SC Bold" panose="020B0604020202020204" charset="-79"/>
                <a:cs typeface="Amatic SC Bold" panose="020B0604020202020204" charset="-79"/>
              </a:rPr>
              <a:t>Don’t buy things you don’t really need – always question yourself before purchase</a:t>
            </a:r>
          </a:p>
          <a:p>
            <a:endParaRPr lang="en-GB" sz="2700" dirty="0"/>
          </a:p>
        </p:txBody>
      </p:sp>
    </p:spTree>
    <p:extLst>
      <p:ext uri="{BB962C8B-B14F-4D97-AF65-F5344CB8AC3E}">
        <p14:creationId xmlns:p14="http://schemas.microsoft.com/office/powerpoint/2010/main" val="1066695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3657" y="2174335"/>
            <a:ext cx="8855403" cy="4017207"/>
            <a:chOff x="-48489" y="76200"/>
            <a:chExt cx="10820400" cy="4006170"/>
          </a:xfrm>
        </p:grpSpPr>
        <p:sp>
          <p:nvSpPr>
            <p:cNvPr id="3" name="TextBox 3"/>
            <p:cNvSpPr txBox="1"/>
            <p:nvPr/>
          </p:nvSpPr>
          <p:spPr>
            <a:xfrm>
              <a:off x="0" y="76200"/>
              <a:ext cx="10297497" cy="1040879"/>
            </a:xfrm>
            <a:prstGeom prst="rect">
              <a:avLst/>
            </a:prstGeom>
          </p:spPr>
          <p:txBody>
            <a:bodyPr wrap="square" lIns="0" tIns="0" rIns="0" bIns="0" rtlCol="0" anchor="t">
              <a:spAutoFit/>
            </a:bodyPr>
            <a:lstStyle/>
            <a:p>
              <a:pPr>
                <a:lnSpc>
                  <a:spcPts val="8800"/>
                </a:lnSpc>
              </a:pPr>
              <a:r>
                <a:rPr lang="en-US" sz="6600" dirty="0">
                  <a:solidFill>
                    <a:srgbClr val="000000"/>
                  </a:solidFill>
                  <a:latin typeface="Amatic SC Bold"/>
                </a:rPr>
                <a:t>MATERIALS NEEDED FOR CLASS</a:t>
              </a:r>
            </a:p>
          </p:txBody>
        </p:sp>
        <p:sp>
          <p:nvSpPr>
            <p:cNvPr id="4" name="TextBox 4"/>
            <p:cNvSpPr txBox="1"/>
            <p:nvPr/>
          </p:nvSpPr>
          <p:spPr>
            <a:xfrm>
              <a:off x="-48489" y="1897724"/>
              <a:ext cx="10820400" cy="2184646"/>
            </a:xfrm>
            <a:prstGeom prst="rect">
              <a:avLst/>
            </a:prstGeom>
          </p:spPr>
          <p:txBody>
            <a:bodyPr lIns="0" tIns="0" rIns="0" bIns="0" rtlCol="0" anchor="t">
              <a:spAutoFit/>
            </a:bodyPr>
            <a:lstStyle/>
            <a:p>
              <a:pPr algn="just">
                <a:lnSpc>
                  <a:spcPts val="3359"/>
                </a:lnSpc>
                <a:spcBef>
                  <a:spcPct val="0"/>
                </a:spcBef>
              </a:pPr>
              <a:r>
                <a:rPr lang="en-US" sz="4000" dirty="0">
                  <a:solidFill>
                    <a:srgbClr val="000000"/>
                  </a:solidFill>
                  <a:latin typeface="Amatic SC Bold" panose="00000800000000000000" charset="-79"/>
                  <a:cs typeface="Amatic SC Bold" panose="00000800000000000000" charset="-79"/>
                </a:rPr>
                <a:t>List the things your students need to get ready before class. It can be a particular textbook, the accomplished homework due for the day, or any specific materials for the topic you're about to discuss. You can also match it with corresponding photos or icons.</a:t>
              </a:r>
            </a:p>
          </p:txBody>
        </p:sp>
      </p:grpSp>
      <p:pic>
        <p:nvPicPr>
          <p:cNvPr id="5" name="Picture 5"/>
          <p:cNvPicPr>
            <a:picLocks noChangeAspect="1"/>
          </p:cNvPicPr>
          <p:nvPr/>
        </p:nvPicPr>
        <p:blipFill>
          <a:blip r:embed="rId2"/>
          <a:srcRect/>
          <a:stretch>
            <a:fillRect/>
          </a:stretch>
        </p:blipFill>
        <p:spPr>
          <a:xfrm>
            <a:off x="11173575" y="2331798"/>
            <a:ext cx="2256625" cy="2121228"/>
          </a:xfrm>
          <a:prstGeom prst="rect">
            <a:avLst/>
          </a:prstGeom>
        </p:spPr>
      </p:pic>
      <p:pic>
        <p:nvPicPr>
          <p:cNvPr id="6" name="Picture 6"/>
          <p:cNvPicPr>
            <a:picLocks noChangeAspect="1"/>
          </p:cNvPicPr>
          <p:nvPr/>
        </p:nvPicPr>
        <p:blipFill>
          <a:blip r:embed="rId2"/>
          <a:srcRect/>
          <a:stretch>
            <a:fillRect/>
          </a:stretch>
        </p:blipFill>
        <p:spPr>
          <a:xfrm>
            <a:off x="14285985" y="3191524"/>
            <a:ext cx="2256625" cy="2121228"/>
          </a:xfrm>
          <a:prstGeom prst="rect">
            <a:avLst/>
          </a:prstGeom>
        </p:spPr>
      </p:pic>
      <p:pic>
        <p:nvPicPr>
          <p:cNvPr id="7" name="Picture 7"/>
          <p:cNvPicPr>
            <a:picLocks noChangeAspect="1"/>
          </p:cNvPicPr>
          <p:nvPr/>
        </p:nvPicPr>
        <p:blipFill>
          <a:blip r:embed="rId2"/>
          <a:srcRect/>
          <a:stretch>
            <a:fillRect/>
          </a:stretch>
        </p:blipFill>
        <p:spPr>
          <a:xfrm>
            <a:off x="11786105" y="5054957"/>
            <a:ext cx="2256625" cy="2121228"/>
          </a:xfrm>
          <a:prstGeom prst="rect">
            <a:avLst/>
          </a:prstGeom>
        </p:spPr>
      </p:pic>
      <p:pic>
        <p:nvPicPr>
          <p:cNvPr id="8" name="Picture 8"/>
          <p:cNvPicPr>
            <a:picLocks noChangeAspect="1"/>
          </p:cNvPicPr>
          <p:nvPr/>
        </p:nvPicPr>
        <p:blipFill>
          <a:blip r:embed="rId3"/>
          <a:srcRect l="12160" t="17796" r="14927" b="21823"/>
          <a:stretch>
            <a:fillRect/>
          </a:stretch>
        </p:blipFill>
        <p:spPr>
          <a:xfrm rot="-311875">
            <a:off x="11747706" y="2933480"/>
            <a:ext cx="1108364" cy="917864"/>
          </a:xfrm>
          <a:prstGeom prst="rect">
            <a:avLst/>
          </a:prstGeom>
        </p:spPr>
      </p:pic>
      <p:pic>
        <p:nvPicPr>
          <p:cNvPr id="9" name="Picture 9"/>
          <p:cNvPicPr>
            <a:picLocks noChangeAspect="1"/>
          </p:cNvPicPr>
          <p:nvPr/>
        </p:nvPicPr>
        <p:blipFill>
          <a:blip r:embed="rId4"/>
          <a:srcRect l="34025" t="15329" r="31970" b="16663"/>
          <a:stretch>
            <a:fillRect/>
          </a:stretch>
        </p:blipFill>
        <p:spPr>
          <a:xfrm rot="648307">
            <a:off x="12628668" y="5544071"/>
            <a:ext cx="571500" cy="1143000"/>
          </a:xfrm>
          <a:prstGeom prst="rect">
            <a:avLst/>
          </a:prstGeom>
        </p:spPr>
      </p:pic>
      <p:pic>
        <p:nvPicPr>
          <p:cNvPr id="10" name="Picture 10"/>
          <p:cNvPicPr>
            <a:picLocks noChangeAspect="1"/>
          </p:cNvPicPr>
          <p:nvPr/>
        </p:nvPicPr>
        <p:blipFill>
          <a:blip r:embed="rId5"/>
          <a:srcRect l="23386" t="16682" r="26825" b="17273"/>
          <a:stretch>
            <a:fillRect/>
          </a:stretch>
        </p:blipFill>
        <p:spPr>
          <a:xfrm rot="520720">
            <a:off x="14990002" y="3687608"/>
            <a:ext cx="848591" cy="1125682"/>
          </a:xfrm>
          <a:prstGeom prst="rect">
            <a:avLst/>
          </a:prstGeom>
        </p:spPr>
      </p:pic>
      <p:pic>
        <p:nvPicPr>
          <p:cNvPr id="11" name="Picture 11"/>
          <p:cNvPicPr>
            <a:picLocks noChangeAspect="1"/>
          </p:cNvPicPr>
          <p:nvPr/>
        </p:nvPicPr>
        <p:blipFill>
          <a:blip r:embed="rId6"/>
          <a:srcRect/>
          <a:stretch>
            <a:fillRect/>
          </a:stretch>
        </p:blipFill>
        <p:spPr>
          <a:xfrm rot="-789926">
            <a:off x="10940464" y="2085248"/>
            <a:ext cx="513645" cy="493100"/>
          </a:xfrm>
          <a:prstGeom prst="rect">
            <a:avLst/>
          </a:prstGeom>
        </p:spPr>
      </p:pic>
      <p:pic>
        <p:nvPicPr>
          <p:cNvPr id="12" name="Picture 12"/>
          <p:cNvPicPr>
            <a:picLocks noChangeAspect="1"/>
          </p:cNvPicPr>
          <p:nvPr/>
        </p:nvPicPr>
        <p:blipFill>
          <a:blip r:embed="rId6"/>
          <a:srcRect/>
          <a:stretch>
            <a:fillRect/>
          </a:stretch>
        </p:blipFill>
        <p:spPr>
          <a:xfrm rot="8915872">
            <a:off x="14117791" y="6688041"/>
            <a:ext cx="424393" cy="407417"/>
          </a:xfrm>
          <a:prstGeom prst="rect">
            <a:avLst/>
          </a:prstGeom>
        </p:spPr>
      </p:pic>
      <p:pic>
        <p:nvPicPr>
          <p:cNvPr id="13" name="Picture 13"/>
          <p:cNvPicPr>
            <a:picLocks noChangeAspect="1"/>
          </p:cNvPicPr>
          <p:nvPr/>
        </p:nvPicPr>
        <p:blipFill>
          <a:blip r:embed="rId6"/>
          <a:srcRect/>
          <a:stretch>
            <a:fillRect/>
          </a:stretch>
        </p:blipFill>
        <p:spPr>
          <a:xfrm rot="4540450">
            <a:off x="16224780" y="3050290"/>
            <a:ext cx="294237" cy="282468"/>
          </a:xfrm>
          <a:prstGeom prst="rect">
            <a:avLst/>
          </a:prstGeom>
        </p:spPr>
      </p:pic>
      <p:pic>
        <p:nvPicPr>
          <p:cNvPr id="14" name="Picture 14"/>
          <p:cNvPicPr>
            <a:picLocks noChangeAspect="1"/>
          </p:cNvPicPr>
          <p:nvPr/>
        </p:nvPicPr>
        <p:blipFill>
          <a:blip r:embed="rId7"/>
          <a:srcRect/>
          <a:stretch>
            <a:fillRect/>
          </a:stretch>
        </p:blipFill>
        <p:spPr>
          <a:xfrm rot="262007">
            <a:off x="-916097" y="8700123"/>
            <a:ext cx="20474267" cy="6477314"/>
          </a:xfrm>
          <a:prstGeom prst="rect">
            <a:avLst/>
          </a:prstGeom>
        </p:spPr>
      </p:pic>
      <p:pic>
        <p:nvPicPr>
          <p:cNvPr id="1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95363"/>
          </a:xfrm>
          <a:prstGeom prst="rect">
            <a:avLst/>
          </a:prstGeom>
        </p:spPr>
        <p:txBody>
          <a:bodyPr lIns="0" tIns="0" rIns="0" bIns="0" rtlCol="0" anchor="t">
            <a:spAutoFit/>
          </a:bodyPr>
          <a:lstStyle/>
          <a:p>
            <a:pPr algn="just">
              <a:lnSpc>
                <a:spcPts val="2800"/>
              </a:lnSpc>
              <a:spcBef>
                <a:spcPct val="0"/>
              </a:spcBef>
            </a:pPr>
            <a:r>
              <a:rPr lang="en-US" sz="3200" dirty="0">
                <a:solidFill>
                  <a:srgbClr val="000000"/>
                </a:solidFill>
                <a:latin typeface="Amatic SC Bold" panose="00000800000000000000" charset="-79"/>
                <a:cs typeface="Amatic SC Bold" panose="00000800000000000000" charset="-79"/>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95363"/>
          </a:xfrm>
          <a:prstGeom prst="rect">
            <a:avLst/>
          </a:prstGeom>
        </p:spPr>
        <p:txBody>
          <a:bodyPr lIns="0" tIns="0" rIns="0" bIns="0" rtlCol="0" anchor="t">
            <a:spAutoFit/>
          </a:bodyPr>
          <a:lstStyle/>
          <a:p>
            <a:pPr marL="0" lvl="0" indent="0" algn="just">
              <a:lnSpc>
                <a:spcPts val="2800"/>
              </a:lnSpc>
              <a:spcBef>
                <a:spcPct val="0"/>
              </a:spcBef>
            </a:pPr>
            <a:r>
              <a:rPr lang="en-US" sz="3200" u="none" dirty="0">
                <a:solidFill>
                  <a:srgbClr val="000000"/>
                </a:solidFill>
                <a:latin typeface="Amatic SC Bold" panose="00000800000000000000" charset="-79"/>
                <a:cs typeface="Amatic SC Bold" panose="00000800000000000000" charset="-79"/>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a:srcRect/>
          <a:stretch>
            <a:fillRect/>
          </a:stretch>
        </p:blipFill>
        <p:spPr>
          <a:xfrm rot="134838">
            <a:off x="3848543" y="679393"/>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a:solidFill>
                  <a:srgbClr val="000000"/>
                </a:solidFill>
                <a:latin typeface="Amatic SC Bold"/>
              </a:rPr>
              <a:t>CLASS OBJECTIVES AND RULES</a:t>
            </a:r>
          </a:p>
        </p:txBody>
      </p:sp>
      <p:pic>
        <p:nvPicPr>
          <p:cNvPr id="11" name="Picture 11"/>
          <p:cNvPicPr>
            <a:picLocks noChangeAspect="1"/>
          </p:cNvPicPr>
          <p:nvPr/>
        </p:nvPicPr>
        <p:blipFill>
          <a:blip r:embed="rId6"/>
          <a:srcRect l="24274" t="12627" r="27335" b="10210"/>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a:srcRect l="24681" t="19957" r="25654" b="19187"/>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3"/>
          <a:srcRect/>
          <a:stretch>
            <a:fillRect/>
          </a:stretch>
        </p:blipFill>
        <p:spPr>
          <a:xfrm rot="133738">
            <a:off x="6707555" y="8172184"/>
            <a:ext cx="4872890" cy="974578"/>
          </a:xfrm>
          <a:prstGeom prst="rect">
            <a:avLst/>
          </a:prstGeom>
        </p:spPr>
      </p:pic>
      <p:sp>
        <p:nvSpPr>
          <p:cNvPr id="25" name="TextBox 25"/>
          <p:cNvSpPr txBox="1"/>
          <p:nvPr/>
        </p:nvSpPr>
        <p:spPr>
          <a:xfrm>
            <a:off x="3314533" y="8198463"/>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5</a:t>
            </a:r>
          </a:p>
        </p:txBody>
      </p:sp>
      <p:pic>
        <p:nvPicPr>
          <p:cNvPr id="26" name="Picture 23"/>
          <p:cNvPicPr>
            <a:picLocks noChangeAspect="1"/>
          </p:cNvPicPr>
          <p:nvPr/>
        </p:nvPicPr>
        <p:blipFill>
          <a:blip r:embed="rId12"/>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txBody>
            <a:bodyPr/>
            <a:lstStyle/>
            <a:p>
              <a:endParaRPr lang="en-GB"/>
            </a:p>
          </p:txBody>
        </p:sp>
      </p:grpSp>
      <p:sp>
        <p:nvSpPr>
          <p:cNvPr id="8" name="TextBox 8"/>
          <p:cNvSpPr txBox="1"/>
          <p:nvPr/>
        </p:nvSpPr>
        <p:spPr>
          <a:xfrm>
            <a:off x="1504980" y="4624950"/>
            <a:ext cx="9209406" cy="2190664"/>
          </a:xfrm>
          <a:prstGeom prst="rect">
            <a:avLst/>
          </a:prstGeom>
        </p:spPr>
        <p:txBody>
          <a:bodyPr wrap="square" lIns="0" tIns="0" rIns="0" bIns="0" rtlCol="0" anchor="t">
            <a:spAutoFit/>
          </a:bodyPr>
          <a:lstStyle/>
          <a:p>
            <a:pPr algn="just">
              <a:lnSpc>
                <a:spcPts val="3359"/>
              </a:lnSpc>
              <a:spcBef>
                <a:spcPct val="0"/>
              </a:spcBef>
            </a:pPr>
            <a:r>
              <a:rPr lang="en-US" sz="4000" dirty="0">
                <a:solidFill>
                  <a:srgbClr val="000000"/>
                </a:solidFill>
                <a:latin typeface="Amatic SC Bold" panose="00000800000000000000" charset="-79"/>
                <a:cs typeface="Amatic SC Bold" panose="00000800000000000000" charset="-79"/>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171819" y="3551589"/>
            <a:ext cx="7231044" cy="4617316"/>
          </a:xfrm>
          <a:prstGeom prst="rect">
            <a:avLst/>
          </a:prstGeom>
        </p:spPr>
      </p:pic>
      <p:pic>
        <p:nvPicPr>
          <p:cNvPr id="4" name="Picture 4"/>
          <p:cNvPicPr>
            <a:picLocks noChangeAspect="1"/>
          </p:cNvPicPr>
          <p:nvPr/>
        </p:nvPicPr>
        <p:blipFill>
          <a:blip r:embed="rId3"/>
          <a:srcRect/>
          <a:stretch>
            <a:fillRect/>
          </a:stretch>
        </p:blipFill>
        <p:spPr>
          <a:xfrm rot="-111462">
            <a:off x="1609332" y="2898637"/>
            <a:ext cx="4414235" cy="6422828"/>
          </a:xfrm>
          <a:prstGeom prst="rect">
            <a:avLst/>
          </a:prstGeom>
        </p:spPr>
      </p:pic>
      <p:sp>
        <p:nvSpPr>
          <p:cNvPr id="5" name="TextBox 5"/>
          <p:cNvSpPr txBox="1"/>
          <p:nvPr/>
        </p:nvSpPr>
        <p:spPr>
          <a:xfrm>
            <a:off x="3993369" y="2383781"/>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646733" y="3430246"/>
            <a:ext cx="7270365" cy="4820682"/>
          </a:xfrm>
          <a:prstGeom prst="rect">
            <a:avLst/>
          </a:prstGeom>
        </p:spPr>
      </p:pic>
      <p:pic>
        <p:nvPicPr>
          <p:cNvPr id="7" name="Picture 7"/>
          <p:cNvPicPr>
            <a:picLocks noChangeAspect="1"/>
          </p:cNvPicPr>
          <p:nvPr/>
        </p:nvPicPr>
        <p:blipFill>
          <a:blip r:embed="rId3"/>
          <a:srcRect/>
          <a:stretch>
            <a:fillRect/>
          </a:stretch>
        </p:blipFill>
        <p:spPr>
          <a:xfrm rot="-111462">
            <a:off x="7117210" y="2820308"/>
            <a:ext cx="4467490" cy="6500315"/>
          </a:xfrm>
          <a:prstGeom prst="rect">
            <a:avLst/>
          </a:prstGeom>
        </p:spPr>
      </p:pic>
      <p:sp>
        <p:nvSpPr>
          <p:cNvPr id="8" name="TextBox 8"/>
          <p:cNvSpPr txBox="1"/>
          <p:nvPr/>
        </p:nvSpPr>
        <p:spPr>
          <a:xfrm>
            <a:off x="9559112" y="2347147"/>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335479" y="3203443"/>
            <a:ext cx="7313753" cy="5110077"/>
          </a:xfrm>
          <a:prstGeom prst="rect">
            <a:avLst/>
          </a:prstGeom>
        </p:spPr>
      </p:pic>
      <p:pic>
        <p:nvPicPr>
          <p:cNvPr id="10" name="Picture 10"/>
          <p:cNvPicPr>
            <a:picLocks noChangeAspect="1"/>
          </p:cNvPicPr>
          <p:nvPr/>
        </p:nvPicPr>
        <p:blipFill>
          <a:blip r:embed="rId3"/>
          <a:srcRect/>
          <a:stretch>
            <a:fillRect/>
          </a:stretch>
        </p:blipFill>
        <p:spPr>
          <a:xfrm rot="-111462">
            <a:off x="12877151" y="2740114"/>
            <a:ext cx="4437110" cy="6523580"/>
          </a:xfrm>
          <a:prstGeom prst="rect">
            <a:avLst/>
          </a:prstGeom>
        </p:spPr>
      </p:pic>
      <p:sp>
        <p:nvSpPr>
          <p:cNvPr id="11" name="TextBox 11"/>
          <p:cNvSpPr txBox="1"/>
          <p:nvPr/>
        </p:nvSpPr>
        <p:spPr>
          <a:xfrm>
            <a:off x="15570250" y="2244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268588" y="2066300"/>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827439" y="8872284"/>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5A5813-DE30-4B51-8E6C-7AE846E752D8}"/>
              </a:ext>
            </a:extLst>
          </p:cNvPr>
          <p:cNvPicPr>
            <a:picLocks noChangeAspect="1"/>
          </p:cNvPicPr>
          <p:nvPr/>
        </p:nvPicPr>
        <p:blipFill>
          <a:blip r:embed="rId2"/>
          <a:stretch>
            <a:fillRect/>
          </a:stretch>
        </p:blipFill>
        <p:spPr>
          <a:xfrm>
            <a:off x="663411" y="686462"/>
            <a:ext cx="4497765" cy="1859930"/>
          </a:xfrm>
          <a:prstGeom prst="rect">
            <a:avLst/>
          </a:prstGeom>
        </p:spPr>
      </p:pic>
      <p:sp>
        <p:nvSpPr>
          <p:cNvPr id="2" name="Title 1"/>
          <p:cNvSpPr>
            <a:spLocks noGrp="1"/>
          </p:cNvSpPr>
          <p:nvPr>
            <p:ph type="title"/>
          </p:nvPr>
        </p:nvSpPr>
        <p:spPr>
          <a:xfrm>
            <a:off x="663412" y="558047"/>
            <a:ext cx="4144259" cy="1988345"/>
          </a:xfrm>
        </p:spPr>
        <p:txBody>
          <a:bodyPr/>
          <a:lstStyle/>
          <a:p>
            <a:pPr algn="ctr"/>
            <a:r>
              <a:rPr lang="en-GB" dirty="0">
                <a:latin typeface="Amatic SC Bold" panose="020B0604020202020204" charset="-79"/>
                <a:cs typeface="Amatic SC Bold" panose="020B0604020202020204" charset="-79"/>
              </a:rPr>
              <a:t>Key Stage 5</a:t>
            </a:r>
          </a:p>
        </p:txBody>
      </p:sp>
      <p:sp>
        <p:nvSpPr>
          <p:cNvPr id="3" name="Content Placeholder 2"/>
          <p:cNvSpPr>
            <a:spLocks noGrp="1"/>
          </p:cNvSpPr>
          <p:nvPr>
            <p:ph idx="1"/>
          </p:nvPr>
        </p:nvSpPr>
        <p:spPr>
          <a:xfrm>
            <a:off x="381000" y="2699052"/>
            <a:ext cx="12877800" cy="6787848"/>
          </a:xfrm>
        </p:spPr>
        <p:txBody>
          <a:bodyPr>
            <a:normAutofit/>
          </a:bodyPr>
          <a:lstStyle/>
          <a:p>
            <a:pPr algn="just"/>
            <a:r>
              <a:rPr lang="en-GB" sz="4000" dirty="0">
                <a:latin typeface="Amatic SC Bold" panose="020B0604020202020204" charset="-79"/>
                <a:cs typeface="Amatic SC Bold" panose="020B0604020202020204" charset="-79"/>
              </a:rPr>
              <a:t>Personal finance wants vs needs</a:t>
            </a:r>
          </a:p>
          <a:p>
            <a:pPr algn="just"/>
            <a:r>
              <a:rPr lang="en-GB" sz="4000" dirty="0">
                <a:latin typeface="Amatic SC Bold" panose="020B0604020202020204" charset="-79"/>
                <a:cs typeface="Amatic SC Bold" panose="020B0604020202020204" charset="-79"/>
              </a:rPr>
              <a:t>How are the worlds resources split – Global population and global wealth</a:t>
            </a:r>
          </a:p>
          <a:p>
            <a:pPr algn="just"/>
            <a:r>
              <a:rPr lang="en-GB" sz="4000" dirty="0">
                <a:latin typeface="Amatic SC Bold" panose="020B0604020202020204" charset="-79"/>
                <a:cs typeface="Amatic SC Bold" panose="020B0604020202020204" charset="-79"/>
              </a:rPr>
              <a:t>Throw away society article</a:t>
            </a:r>
          </a:p>
          <a:p>
            <a:pPr algn="just"/>
            <a:r>
              <a:rPr lang="en-GB" sz="4000" dirty="0">
                <a:latin typeface="Amatic SC Bold" panose="020B0604020202020204" charset="-79"/>
                <a:cs typeface="Amatic SC Bold" panose="020B0604020202020204" charset="-79"/>
                <a:hlinkClick r:id="rId3"/>
              </a:rPr>
              <a:t>https://www.veganfoodandliving.com/features/the-price-of-a-throwaway-society/</a:t>
            </a:r>
            <a:r>
              <a:rPr lang="en-GB" sz="4000" dirty="0">
                <a:latin typeface="Amatic SC Bold" panose="020B0604020202020204" charset="-79"/>
                <a:cs typeface="Amatic SC Bold" panose="020B0604020202020204" charset="-79"/>
              </a:rPr>
              <a:t> </a:t>
            </a:r>
          </a:p>
          <a:p>
            <a:pPr algn="just"/>
            <a:r>
              <a:rPr lang="en-GB" sz="4000" dirty="0">
                <a:latin typeface="Amatic SC Bold" panose="020B0604020202020204" charset="-79"/>
                <a:cs typeface="Amatic SC Bold" panose="020B0604020202020204" charset="-79"/>
              </a:rPr>
              <a:t>What is social responsibility? What is my role?</a:t>
            </a:r>
          </a:p>
          <a:p>
            <a:pPr algn="just"/>
            <a:r>
              <a:rPr lang="en-GB" sz="4000" dirty="0">
                <a:latin typeface="Amatic SC Bold" panose="020B0604020202020204" charset="-79"/>
                <a:cs typeface="Amatic SC Bold" panose="020B0604020202020204" charset="-79"/>
              </a:rPr>
              <a:t>Debate: </a:t>
            </a:r>
          </a:p>
        </p:txBody>
      </p:sp>
    </p:spTree>
    <p:extLst>
      <p:ext uri="{BB962C8B-B14F-4D97-AF65-F5344CB8AC3E}">
        <p14:creationId xmlns:p14="http://schemas.microsoft.com/office/powerpoint/2010/main" val="2296158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1819" y="2312253"/>
            <a:ext cx="7098546" cy="5280350"/>
            <a:chOff x="55523" y="195499"/>
            <a:chExt cx="9464728" cy="7040466"/>
          </a:xfrm>
        </p:grpSpPr>
        <p:pic>
          <p:nvPicPr>
            <p:cNvPr id="3" name="Picture 3"/>
            <p:cNvPicPr>
              <a:picLocks noChangeAspect="1"/>
            </p:cNvPicPr>
            <p:nvPr/>
          </p:nvPicPr>
          <p:blipFill>
            <a:blip r:embed="rId2"/>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554182" y="4834283"/>
              <a:ext cx="8966069" cy="2401682"/>
            </a:xfrm>
            <a:prstGeom prst="rect">
              <a:avLst/>
            </a:prstGeom>
          </p:spPr>
          <p:txBody>
            <a:bodyPr lIns="0" tIns="0" rIns="0" bIns="0" rtlCol="0" anchor="t">
              <a:spAutoFit/>
            </a:bodyPr>
            <a:lstStyle/>
            <a:p>
              <a:pPr marL="0" lvl="0" indent="0" algn="just">
                <a:lnSpc>
                  <a:spcPts val="2800"/>
                </a:lnSpc>
                <a:spcBef>
                  <a:spcPct val="0"/>
                </a:spcBef>
              </a:pPr>
              <a:r>
                <a:rPr lang="en-US" sz="3200" u="none" dirty="0">
                  <a:solidFill>
                    <a:srgbClr val="000000"/>
                  </a:solidFill>
                  <a:latin typeface="Amatic SC Bold" panose="00000800000000000000" charset="-79"/>
                  <a:cs typeface="Amatic SC Bold" panose="00000800000000000000" charset="-79"/>
                </a:rPr>
                <a:t>Individual exercises extend a student’s grasp of the lesson. It allows them to synthesize on their own and think of ways they can apply their new learnings in real life. Duplicate this page as many times as needed to give you more space for discussion.</a:t>
              </a:r>
            </a:p>
          </p:txBody>
        </p:sp>
        <p:sp>
          <p:nvSpPr>
            <p:cNvPr id="6" name="TextBox 6"/>
            <p:cNvSpPr txBox="1"/>
            <p:nvPr/>
          </p:nvSpPr>
          <p:spPr>
            <a:xfrm>
              <a:off x="554182" y="2506286"/>
              <a:ext cx="8966069" cy="1129027"/>
            </a:xfrm>
            <a:prstGeom prst="rect">
              <a:avLst/>
            </a:prstGeom>
          </p:spPr>
          <p:txBody>
            <a:bodyPr wrap="square" lIns="0" tIns="0" rIns="0" bIns="0" rtlCol="0" anchor="t">
              <a:spAutoFit/>
            </a:bodyPr>
            <a:lstStyle/>
            <a:p>
              <a:pPr marL="0" lvl="0" indent="0" algn="just">
                <a:lnSpc>
                  <a:spcPts val="3359"/>
                </a:lnSpc>
                <a:spcBef>
                  <a:spcPct val="0"/>
                </a:spcBef>
              </a:pPr>
              <a:r>
                <a:rPr lang="en-US" sz="2800" u="none" spc="72" dirty="0">
                  <a:solidFill>
                    <a:srgbClr val="000000"/>
                  </a:solidFill>
                  <a:latin typeface="Amatic SC Bold" panose="00000800000000000000" charset="-79"/>
                  <a:cs typeface="Amatic SC Bold" panose="00000800000000000000" charset="-79"/>
                </a:rPr>
                <a:t>Add instructions or guidelines here.</a:t>
              </a:r>
            </a:p>
            <a:p>
              <a:pPr marL="0" lvl="0" indent="0" algn="just">
                <a:lnSpc>
                  <a:spcPts val="3359"/>
                </a:lnSpc>
                <a:spcBef>
                  <a:spcPct val="0"/>
                </a:spcBef>
              </a:pPr>
              <a:r>
                <a:rPr lang="en-US" sz="2800" u="none" spc="72" dirty="0">
                  <a:solidFill>
                    <a:srgbClr val="000000"/>
                  </a:solidFill>
                  <a:latin typeface="Amatic SC Bold" panose="00000800000000000000" charset="-79"/>
                  <a:cs typeface="Amatic SC Bold" panose="00000800000000000000" charset="-79"/>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a:stretch>
                <a:fillRect l="-3943" t="-12" r="-4997" b="-83"/>
              </a:stretch>
            </a:blipFill>
          </p:spPr>
          <p:txBody>
            <a:bodyPr/>
            <a:lstStyle/>
            <a:p>
              <a:endParaRPr lang="en-GB"/>
            </a:p>
          </p:txBody>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2640" y="1600952"/>
            <a:ext cx="5299030" cy="2862543"/>
            <a:chOff x="0" y="195499"/>
            <a:chExt cx="7065373" cy="3816725"/>
          </a:xfrm>
        </p:grpSpPr>
        <p:sp>
          <p:nvSpPr>
            <p:cNvPr id="3" name="TextBox 3"/>
            <p:cNvSpPr txBox="1"/>
            <p:nvPr/>
          </p:nvSpPr>
          <p:spPr>
            <a:xfrm>
              <a:off x="0" y="2301841"/>
              <a:ext cx="7065373" cy="1710383"/>
            </a:xfrm>
            <a:prstGeom prst="rect">
              <a:avLst/>
            </a:prstGeom>
          </p:spPr>
          <p:txBody>
            <a:bodyPr lIns="0" tIns="0" rIns="0" bIns="0" rtlCol="0" anchor="t">
              <a:spAutoFit/>
            </a:bodyPr>
            <a:lstStyle/>
            <a:p>
              <a:pPr marL="0" lvl="0" indent="0" algn="just">
                <a:lnSpc>
                  <a:spcPts val="3359"/>
                </a:lnSpc>
                <a:spcBef>
                  <a:spcPct val="0"/>
                </a:spcBef>
              </a:pPr>
              <a:r>
                <a:rPr lang="en-US" sz="2800" u="none" spc="72" dirty="0">
                  <a:solidFill>
                    <a:srgbClr val="000000"/>
                  </a:solidFill>
                  <a:latin typeface="Amatic SC Bold" panose="00000800000000000000" charset="-79"/>
                  <a:cs typeface="Amatic SC Bold" panose="00000800000000000000" charset="-79"/>
                </a:rPr>
                <a:t>Add instructions or guidelines here. You can also put in the amount of time allotted for this.</a:t>
              </a:r>
            </a:p>
          </p:txBody>
        </p:sp>
        <p:pic>
          <p:nvPicPr>
            <p:cNvPr id="4" name="Picture 4"/>
            <p:cNvPicPr>
              <a:picLocks noChangeAspect="1"/>
            </p:cNvPicPr>
            <p:nvPr/>
          </p:nvPicPr>
          <p:blipFill>
            <a:blip r:embed="rId2"/>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66760" y="5692589"/>
            <a:ext cx="6892696" cy="1532295"/>
            <a:chOff x="9076" y="-30579"/>
            <a:chExt cx="9190261" cy="2043061"/>
          </a:xfrm>
        </p:grpSpPr>
        <p:pic>
          <p:nvPicPr>
            <p:cNvPr id="7" name="Picture 7"/>
            <p:cNvPicPr>
              <a:picLocks noChangeAspect="1"/>
            </p:cNvPicPr>
            <p:nvPr/>
          </p:nvPicPr>
          <p:blipFill>
            <a:blip r:embed="rId3"/>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129027"/>
            </a:xfrm>
            <a:prstGeom prst="rect">
              <a:avLst/>
            </a:prstGeom>
          </p:spPr>
          <p:txBody>
            <a:bodyPr lIns="0" tIns="0" rIns="0" bIns="0" rtlCol="0" anchor="t">
              <a:spAutoFit/>
            </a:bodyPr>
            <a:lstStyle/>
            <a:p>
              <a:pPr marL="0" lvl="0" indent="0" algn="just">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Question 1: Write the question you want to ask your students and allot space for the answers.</a:t>
              </a:r>
            </a:p>
          </p:txBody>
        </p:sp>
        <p:sp>
          <p:nvSpPr>
            <p:cNvPr id="9" name="TextBox 9"/>
            <p:cNvSpPr txBox="1"/>
            <p:nvPr/>
          </p:nvSpPr>
          <p:spPr>
            <a:xfrm>
              <a:off x="173265" y="1461988"/>
              <a:ext cx="8975272" cy="550494"/>
            </a:xfrm>
            <a:prstGeom prst="rect">
              <a:avLst/>
            </a:prstGeom>
          </p:spPr>
          <p:txBody>
            <a:bodyPr lIns="0" tIns="0" rIns="0" bIns="0" rtlCol="0" anchor="t">
              <a:spAutoFit/>
            </a:bodyPr>
            <a:lstStyle/>
            <a:p>
              <a:pPr marL="0" lvl="0" indent="0" algn="l">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Answer 1:</a:t>
              </a:r>
            </a:p>
          </p:txBody>
        </p:sp>
      </p:grpSp>
      <p:grpSp>
        <p:nvGrpSpPr>
          <p:cNvPr id="10" name="Group 10"/>
          <p:cNvGrpSpPr/>
          <p:nvPr/>
        </p:nvGrpSpPr>
        <p:grpSpPr>
          <a:xfrm>
            <a:off x="9658260" y="1431394"/>
            <a:ext cx="6892696" cy="1532295"/>
            <a:chOff x="9076" y="-30579"/>
            <a:chExt cx="9190261" cy="2043061"/>
          </a:xfrm>
        </p:grpSpPr>
        <p:pic>
          <p:nvPicPr>
            <p:cNvPr id="11" name="Picture 11"/>
            <p:cNvPicPr>
              <a:picLocks noChangeAspect="1"/>
            </p:cNvPicPr>
            <p:nvPr/>
          </p:nvPicPr>
          <p:blipFill>
            <a:blip r:embed="rId3"/>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129027"/>
            </a:xfrm>
            <a:prstGeom prst="rect">
              <a:avLst/>
            </a:prstGeom>
          </p:spPr>
          <p:txBody>
            <a:bodyPr lIns="0" tIns="0" rIns="0" bIns="0" rtlCol="0" anchor="t">
              <a:spAutoFit/>
            </a:bodyPr>
            <a:lstStyle/>
            <a:p>
              <a:pPr marL="0" lvl="0" indent="0" algn="just">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Question 2: Write the question you want to ask your students and allot space for the answers.</a:t>
              </a:r>
            </a:p>
          </p:txBody>
        </p:sp>
        <p:sp>
          <p:nvSpPr>
            <p:cNvPr id="13" name="TextBox 13"/>
            <p:cNvSpPr txBox="1"/>
            <p:nvPr/>
          </p:nvSpPr>
          <p:spPr>
            <a:xfrm>
              <a:off x="173265" y="1461988"/>
              <a:ext cx="8975272" cy="550494"/>
            </a:xfrm>
            <a:prstGeom prst="rect">
              <a:avLst/>
            </a:prstGeom>
          </p:spPr>
          <p:txBody>
            <a:bodyPr lIns="0" tIns="0" rIns="0" bIns="0" rtlCol="0" anchor="t">
              <a:spAutoFit/>
            </a:bodyPr>
            <a:lstStyle/>
            <a:p>
              <a:pPr marL="0" lvl="0" indent="0" algn="l">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Answer 2:</a:t>
              </a:r>
            </a:p>
          </p:txBody>
        </p:sp>
      </p:grpSp>
      <p:grpSp>
        <p:nvGrpSpPr>
          <p:cNvPr id="14" name="Group 14"/>
          <p:cNvGrpSpPr/>
          <p:nvPr/>
        </p:nvGrpSpPr>
        <p:grpSpPr>
          <a:xfrm>
            <a:off x="9658260" y="5692589"/>
            <a:ext cx="6892696" cy="1532295"/>
            <a:chOff x="9076" y="-30579"/>
            <a:chExt cx="9190261" cy="2043061"/>
          </a:xfrm>
        </p:grpSpPr>
        <p:pic>
          <p:nvPicPr>
            <p:cNvPr id="15" name="Picture 15"/>
            <p:cNvPicPr>
              <a:picLocks noChangeAspect="1"/>
            </p:cNvPicPr>
            <p:nvPr/>
          </p:nvPicPr>
          <p:blipFill>
            <a:blip r:embed="rId3"/>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129027"/>
            </a:xfrm>
            <a:prstGeom prst="rect">
              <a:avLst/>
            </a:prstGeom>
          </p:spPr>
          <p:txBody>
            <a:bodyPr lIns="0" tIns="0" rIns="0" bIns="0" rtlCol="0" anchor="t">
              <a:spAutoFit/>
            </a:bodyPr>
            <a:lstStyle/>
            <a:p>
              <a:pPr marL="0" lvl="0" indent="0">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Question 3: Write the question you want to ask your students and allot space for the answers</a:t>
              </a:r>
              <a:r>
                <a:rPr lang="en-US" sz="2400" u="none" dirty="0">
                  <a:solidFill>
                    <a:srgbClr val="000000"/>
                  </a:solidFill>
                  <a:latin typeface="Muli Regular"/>
                </a:rPr>
                <a:t>.</a:t>
              </a:r>
            </a:p>
          </p:txBody>
        </p:sp>
        <p:sp>
          <p:nvSpPr>
            <p:cNvPr id="17" name="TextBox 17"/>
            <p:cNvSpPr txBox="1"/>
            <p:nvPr/>
          </p:nvSpPr>
          <p:spPr>
            <a:xfrm>
              <a:off x="173265" y="1461988"/>
              <a:ext cx="8975272" cy="550494"/>
            </a:xfrm>
            <a:prstGeom prst="rect">
              <a:avLst/>
            </a:prstGeom>
          </p:spPr>
          <p:txBody>
            <a:bodyPr lIns="0" tIns="0" rIns="0" bIns="0" rtlCol="0" anchor="t">
              <a:spAutoFit/>
            </a:bodyPr>
            <a:lstStyle/>
            <a:p>
              <a:pPr marL="0" lvl="0" indent="0" algn="l">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Answer 3:</a:t>
              </a:r>
            </a:p>
          </p:txBody>
        </p:sp>
      </p:grpSp>
      <p:pic>
        <p:nvPicPr>
          <p:cNvPr id="18" name="Picture 23"/>
          <p:cNvPicPr>
            <a:picLocks noChangeAspect="1"/>
          </p:cNvPicPr>
          <p:nvPr/>
        </p:nvPicPr>
        <p:blipFill>
          <a:blip r:embed="rId4"/>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30792" y="2572243"/>
            <a:ext cx="11426416" cy="5334685"/>
            <a:chOff x="0" y="429356"/>
            <a:chExt cx="15235222" cy="7112913"/>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162712"/>
            </a:xfrm>
            <a:prstGeom prst="rect">
              <a:avLst/>
            </a:prstGeom>
          </p:spPr>
          <p:txBody>
            <a:bodyPr lIns="0" tIns="0" rIns="0" bIns="0" rtlCol="0" anchor="t">
              <a:spAutoFit/>
            </a:bodyPr>
            <a:lstStyle/>
            <a:p>
              <a:pPr marL="0" lvl="0" indent="0" algn="ctr">
                <a:lnSpc>
                  <a:spcPts val="3359"/>
                </a:lnSpc>
                <a:spcBef>
                  <a:spcPct val="0"/>
                </a:spcBef>
              </a:pPr>
              <a:r>
                <a:rPr lang="en-US" sz="3200" u="none" spc="72" dirty="0">
                  <a:solidFill>
                    <a:srgbClr val="000000"/>
                  </a:solidFill>
                  <a:latin typeface="Amatic SC Bold" panose="00000800000000000000" charset="-79"/>
                  <a:cs typeface="Amatic SC Bold" panose="00000800000000000000" charset="-79"/>
                </a:rPr>
                <a:t>Add instructions or guidelines here.</a:t>
              </a:r>
            </a:p>
            <a:p>
              <a:pPr marL="0" lvl="0" indent="0" algn="ctr">
                <a:lnSpc>
                  <a:spcPts val="3359"/>
                </a:lnSpc>
                <a:spcBef>
                  <a:spcPct val="0"/>
                </a:spcBef>
              </a:pPr>
              <a:r>
                <a:rPr lang="en-US" sz="3200" u="none" spc="72" dirty="0">
                  <a:solidFill>
                    <a:srgbClr val="000000"/>
                  </a:solidFill>
                  <a:latin typeface="Amatic SC Bold" panose="00000800000000000000" charset="-79"/>
                  <a:cs typeface="Amatic SC Bold" panose="00000800000000000000" charset="-79"/>
                </a:rPr>
                <a:t>You can also put in the amount of time allotted for this.</a:t>
              </a:r>
              <a:endParaRPr lang="en-US" sz="2400" u="none" spc="72" dirty="0">
                <a:solidFill>
                  <a:srgbClr val="000000"/>
                </a:solidFill>
                <a:latin typeface="Amatic SC Bold" panose="00000800000000000000" charset="-79"/>
                <a:cs typeface="Amatic SC Bold" panose="00000800000000000000" charset="-79"/>
              </a:endParaRP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710957" y="8282158"/>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743973"/>
            <a:ext cx="6469523" cy="3798732"/>
            <a:chOff x="0" y="76200"/>
            <a:chExt cx="8626031" cy="3268290"/>
          </a:xfrm>
        </p:grpSpPr>
        <p:sp>
          <p:nvSpPr>
            <p:cNvPr id="5" name="TextBox 5"/>
            <p:cNvSpPr txBox="1"/>
            <p:nvPr/>
          </p:nvSpPr>
          <p:spPr>
            <a:xfrm>
              <a:off x="0" y="2108758"/>
              <a:ext cx="8626031" cy="1235732"/>
            </a:xfrm>
            <a:prstGeom prst="rect">
              <a:avLst/>
            </a:prstGeom>
          </p:spPr>
          <p:txBody>
            <a:bodyPr lIns="0" tIns="0" rIns="0" bIns="0" rtlCol="0" anchor="t">
              <a:spAutoFit/>
            </a:bodyPr>
            <a:lstStyle/>
            <a:p>
              <a:pPr marL="0" lvl="0" indent="0" algn="just">
                <a:lnSpc>
                  <a:spcPts val="2800"/>
                </a:lnSpc>
                <a:spcBef>
                  <a:spcPct val="0"/>
                </a:spcBef>
              </a:pPr>
              <a:r>
                <a:rPr lang="en-US" sz="3200" u="none" dirty="0">
                  <a:solidFill>
                    <a:srgbClr val="000000"/>
                  </a:solidFill>
                  <a:latin typeface="Amatic SC Bold" panose="00000800000000000000" charset="-79"/>
                  <a:cs typeface="Amatic SC Bold" panose="00000800000000000000" charset="-79"/>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694323" y="7411410"/>
            <a:ext cx="1801962" cy="2266619"/>
          </a:xfrm>
          <a:prstGeom prst="rect">
            <a:avLst/>
          </a:prstGeom>
        </p:spPr>
      </p:pic>
      <p:pic>
        <p:nvPicPr>
          <p:cNvPr id="8" name="Picture 8"/>
          <p:cNvPicPr>
            <a:picLocks noChangeAspect="1"/>
          </p:cNvPicPr>
          <p:nvPr/>
        </p:nvPicPr>
        <p:blipFill>
          <a:blip r:embed="rId5"/>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77218"/>
          </a:xfrm>
          <a:prstGeom prst="rect">
            <a:avLst/>
          </a:prstGeom>
        </p:spPr>
        <p:txBody>
          <a:bodyPr lIns="0" tIns="0" rIns="0" bIns="0" rtlCol="0" anchor="t">
            <a:spAutoFit/>
          </a:bodyPr>
          <a:lstStyle/>
          <a:p>
            <a:pPr marL="0" lvl="0" indent="0" algn="just">
              <a:lnSpc>
                <a:spcPts val="2800"/>
              </a:lnSpc>
              <a:spcBef>
                <a:spcPct val="0"/>
              </a:spcBef>
            </a:pPr>
            <a:r>
              <a:rPr lang="en-US" sz="2800" u="none" dirty="0">
                <a:solidFill>
                  <a:srgbClr val="000000"/>
                </a:solidFill>
                <a:latin typeface="Amatic SC Bold" panose="00000800000000000000" charset="-79"/>
                <a:cs typeface="Amatic SC Bold" panose="00000800000000000000" charset="-79"/>
              </a:rPr>
              <a:t>It's something they can easily look back on or search online in case they need a refresher.</a:t>
            </a:r>
          </a:p>
        </p:txBody>
      </p:sp>
      <p:pic>
        <p:nvPicPr>
          <p:cNvPr id="4" name="Picture 4"/>
          <p:cNvPicPr>
            <a:picLocks noChangeAspect="1"/>
          </p:cNvPicPr>
          <p:nvPr/>
        </p:nvPicPr>
        <p:blipFill>
          <a:blip r:embed="rId3"/>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5"/>
          <a:srcRect l="9372" r="9372"/>
          <a:stretch>
            <a:fillRect/>
          </a:stretch>
        </p:blipFill>
        <p:spPr>
          <a:xfrm>
            <a:off x="12914454" y="3977169"/>
            <a:ext cx="3600449" cy="2954043"/>
          </a:xfrm>
          <a:prstGeom prst="rect">
            <a:avLst/>
          </a:prstGeom>
        </p:spPr>
      </p:pic>
      <p:sp>
        <p:nvSpPr>
          <p:cNvPr id="10" name="TextBox 10"/>
          <p:cNvSpPr txBox="1"/>
          <p:nvPr/>
        </p:nvSpPr>
        <p:spPr>
          <a:xfrm>
            <a:off x="1269132" y="7945619"/>
            <a:ext cx="4427694" cy="1077218"/>
          </a:xfrm>
          <a:prstGeom prst="rect">
            <a:avLst/>
          </a:prstGeom>
        </p:spPr>
        <p:txBody>
          <a:bodyPr lIns="0" tIns="0" rIns="0" bIns="0" rtlCol="0" anchor="t">
            <a:spAutoFit/>
          </a:bodyPr>
          <a:lstStyle/>
          <a:p>
            <a:pPr marL="0" lvl="0" indent="0" algn="just">
              <a:lnSpc>
                <a:spcPts val="2800"/>
              </a:lnSpc>
              <a:spcBef>
                <a:spcPct val="0"/>
              </a:spcBef>
            </a:pPr>
            <a:r>
              <a:rPr lang="en-US" sz="2800" u="none" dirty="0">
                <a:solidFill>
                  <a:srgbClr val="000000"/>
                </a:solidFill>
                <a:latin typeface="Amatic SC Bold" panose="00000800000000000000" charset="-79"/>
                <a:cs typeface="Amatic SC Bold" panose="00000800000000000000" charset="-79"/>
              </a:rPr>
              <a:t>Photos or screenshots of relevant articles are also effective in reinforcing a class lesson.</a:t>
            </a:r>
          </a:p>
        </p:txBody>
      </p:sp>
      <p:sp>
        <p:nvSpPr>
          <p:cNvPr id="11" name="TextBox 11"/>
          <p:cNvSpPr txBox="1"/>
          <p:nvPr/>
        </p:nvSpPr>
        <p:spPr>
          <a:xfrm>
            <a:off x="6980363" y="7945619"/>
            <a:ext cx="4429479" cy="1077218"/>
          </a:xfrm>
          <a:prstGeom prst="rect">
            <a:avLst/>
          </a:prstGeom>
        </p:spPr>
        <p:txBody>
          <a:bodyPr lIns="0" tIns="0" rIns="0" bIns="0" rtlCol="0" anchor="t">
            <a:spAutoFit/>
          </a:bodyPr>
          <a:lstStyle/>
          <a:p>
            <a:pPr marL="0" lvl="0" indent="0" algn="just">
              <a:lnSpc>
                <a:spcPts val="2800"/>
              </a:lnSpc>
              <a:spcBef>
                <a:spcPct val="0"/>
              </a:spcBef>
            </a:pPr>
            <a:r>
              <a:rPr lang="en-US" sz="2800" u="none" dirty="0">
                <a:solidFill>
                  <a:srgbClr val="000000"/>
                </a:solidFill>
                <a:latin typeface="Amatic SC Bold" panose="00000800000000000000" charset="-79"/>
                <a:cs typeface="Amatic SC Bold" panose="00000800000000000000" charset="-79"/>
              </a:rPr>
              <a:t>Maximize this space for additional resources you want to share with your students.</a:t>
            </a:r>
          </a:p>
        </p:txBody>
      </p:sp>
      <p:grpSp>
        <p:nvGrpSpPr>
          <p:cNvPr id="12" name="Group 12"/>
          <p:cNvGrpSpPr/>
          <p:nvPr/>
        </p:nvGrpSpPr>
        <p:grpSpPr>
          <a:xfrm>
            <a:off x="3756314" y="1085850"/>
            <a:ext cx="10775373" cy="1724684"/>
            <a:chOff x="0" y="76200"/>
            <a:chExt cx="14367164" cy="2299578"/>
          </a:xfrm>
        </p:grpSpPr>
        <p:sp>
          <p:nvSpPr>
            <p:cNvPr id="13" name="TextBox 13"/>
            <p:cNvSpPr txBox="1"/>
            <p:nvPr/>
          </p:nvSpPr>
          <p:spPr>
            <a:xfrm>
              <a:off x="0" y="1897014"/>
              <a:ext cx="14367164" cy="478764"/>
            </a:xfrm>
            <a:prstGeom prst="rect">
              <a:avLst/>
            </a:prstGeom>
          </p:spPr>
          <p:txBody>
            <a:bodyPr lIns="0" tIns="0" rIns="0" bIns="0" rtlCol="0" anchor="t">
              <a:spAutoFit/>
            </a:bodyPr>
            <a:lstStyle/>
            <a:p>
              <a:pPr marL="0" lvl="0" indent="0" algn="ctr">
                <a:lnSpc>
                  <a:spcPts val="2800"/>
                </a:lnSpc>
                <a:spcBef>
                  <a:spcPct val="0"/>
                </a:spcBef>
              </a:pPr>
              <a:r>
                <a:rPr lang="en-US" sz="2800" u="none" dirty="0">
                  <a:solidFill>
                    <a:srgbClr val="000000"/>
                  </a:solidFill>
                  <a:latin typeface="Amatic SC Bold" panose="00000800000000000000" charset="-79"/>
                  <a:cs typeface="Amatic SC Bold" panose="00000800000000000000" charset="-79"/>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6"/>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39015"/>
            <a:ext cx="3335805" cy="1610301"/>
            <a:chOff x="0" y="-47625"/>
            <a:chExt cx="4447740" cy="2147069"/>
          </a:xfrm>
        </p:grpSpPr>
        <p:sp>
          <p:nvSpPr>
            <p:cNvPr id="6" name="TextBox 6"/>
            <p:cNvSpPr txBox="1"/>
            <p:nvPr/>
          </p:nvSpPr>
          <p:spPr>
            <a:xfrm>
              <a:off x="0" y="-47625"/>
              <a:ext cx="4447740" cy="547671"/>
            </a:xfrm>
            <a:prstGeom prst="rect">
              <a:avLst/>
            </a:prstGeom>
          </p:spPr>
          <p:txBody>
            <a:bodyPr lIns="0" tIns="0" rIns="0" bIns="0" rtlCol="0" anchor="t">
              <a:spAutoFit/>
            </a:bodyPr>
            <a:lstStyle/>
            <a:p>
              <a:pPr marL="0" lvl="0" indent="0" algn="ctr">
                <a:lnSpc>
                  <a:spcPts val="3359"/>
                </a:lnSpc>
                <a:spcBef>
                  <a:spcPct val="0"/>
                </a:spcBef>
              </a:pPr>
              <a:r>
                <a:rPr lang="en-US" sz="2800" u="none" spc="72" dirty="0">
                  <a:solidFill>
                    <a:srgbClr val="000000"/>
                  </a:solidFill>
                  <a:latin typeface="Amatic SC Bold" panose="00000800000000000000" charset="-79"/>
                  <a:cs typeface="Amatic SC Bold" panose="00000800000000000000" charset="-79"/>
                </a:rPr>
                <a:t>Discussion Point</a:t>
              </a:r>
            </a:p>
          </p:txBody>
        </p:sp>
        <p:sp>
          <p:nvSpPr>
            <p:cNvPr id="7" name="TextBox 7"/>
            <p:cNvSpPr txBox="1"/>
            <p:nvPr/>
          </p:nvSpPr>
          <p:spPr>
            <a:xfrm>
              <a:off x="0" y="663153"/>
              <a:ext cx="4447740" cy="1436291"/>
            </a:xfrm>
            <a:prstGeom prst="rect">
              <a:avLst/>
            </a:prstGeom>
          </p:spPr>
          <p:txBody>
            <a:bodyPr lIns="0" tIns="0" rIns="0" bIns="0" rtlCol="0" anchor="t">
              <a:spAutoFit/>
            </a:bodyPr>
            <a:lstStyle/>
            <a:p>
              <a:pPr marL="0" lvl="0" indent="0" algn="just">
                <a:lnSpc>
                  <a:spcPts val="2800"/>
                </a:lnSpc>
                <a:spcBef>
                  <a:spcPct val="0"/>
                </a:spcBef>
              </a:pPr>
              <a:r>
                <a:rPr lang="en-US" sz="2400" u="none" dirty="0">
                  <a:solidFill>
                    <a:srgbClr val="000000"/>
                  </a:solidFill>
                  <a:latin typeface="Amatic SC Bold" panose="00000800000000000000" charset="-79"/>
                  <a:cs typeface="Amatic SC Bold" panose="00000800000000000000" charset="-79"/>
                </a:rPr>
                <a:t>Cap off a productive class with key summary points students can easily remember.</a:t>
              </a:r>
            </a:p>
          </p:txBody>
        </p:sp>
      </p:grpSp>
      <p:sp>
        <p:nvSpPr>
          <p:cNvPr id="9" name="TextBox 9"/>
          <p:cNvSpPr txBox="1"/>
          <p:nvPr/>
        </p:nvSpPr>
        <p:spPr>
          <a:xfrm>
            <a:off x="7738127" y="5039015"/>
            <a:ext cx="3335805" cy="410753"/>
          </a:xfrm>
          <a:prstGeom prst="rect">
            <a:avLst/>
          </a:prstGeom>
        </p:spPr>
        <p:txBody>
          <a:bodyPr lIns="0" tIns="0" rIns="0" bIns="0" rtlCol="0" anchor="t">
            <a:spAutoFit/>
          </a:bodyPr>
          <a:lstStyle/>
          <a:p>
            <a:pPr marL="0" lvl="0" indent="0" algn="ctr">
              <a:lnSpc>
                <a:spcPts val="3359"/>
              </a:lnSpc>
              <a:spcBef>
                <a:spcPct val="0"/>
              </a:spcBef>
            </a:pPr>
            <a:r>
              <a:rPr lang="en-US" sz="2800" spc="72" dirty="0">
                <a:solidFill>
                  <a:srgbClr val="000000"/>
                </a:solidFill>
                <a:latin typeface="Amatic SC Bold" panose="00000800000000000000" charset="-79"/>
                <a:cs typeface="Amatic SC Bold" panose="00000800000000000000" charset="-79"/>
              </a:rPr>
              <a:t>Discussion Point</a:t>
            </a:r>
            <a:endParaRPr lang="en-US" sz="3200" u="none" spc="72" dirty="0">
              <a:solidFill>
                <a:srgbClr val="000000"/>
              </a:solidFill>
              <a:latin typeface="Amatic SC Bold" panose="00000800000000000000" charset="-79"/>
              <a:cs typeface="Amatic SC Bold" panose="00000800000000000000" charset="-79"/>
            </a:endParaRPr>
          </a:p>
        </p:txBody>
      </p:sp>
      <p:grpSp>
        <p:nvGrpSpPr>
          <p:cNvPr id="11" name="Group 11"/>
          <p:cNvGrpSpPr/>
          <p:nvPr/>
        </p:nvGrpSpPr>
        <p:grpSpPr>
          <a:xfrm>
            <a:off x="13289342" y="5039015"/>
            <a:ext cx="3335805" cy="1251227"/>
            <a:chOff x="0" y="-47625"/>
            <a:chExt cx="4447740" cy="1668304"/>
          </a:xfrm>
        </p:grpSpPr>
        <p:sp>
          <p:nvSpPr>
            <p:cNvPr id="12" name="TextBox 12"/>
            <p:cNvSpPr txBox="1"/>
            <p:nvPr/>
          </p:nvSpPr>
          <p:spPr>
            <a:xfrm>
              <a:off x="0" y="-47625"/>
              <a:ext cx="4447740" cy="550493"/>
            </a:xfrm>
            <a:prstGeom prst="rect">
              <a:avLst/>
            </a:prstGeom>
          </p:spPr>
          <p:txBody>
            <a:bodyPr lIns="0" tIns="0" rIns="0" bIns="0" rtlCol="0" anchor="t">
              <a:spAutoFit/>
            </a:bodyPr>
            <a:lstStyle/>
            <a:p>
              <a:pPr marL="0" lvl="0" indent="0" algn="ctr">
                <a:lnSpc>
                  <a:spcPts val="3359"/>
                </a:lnSpc>
                <a:spcBef>
                  <a:spcPct val="0"/>
                </a:spcBef>
              </a:pPr>
              <a:r>
                <a:rPr lang="en-US" sz="2800" u="none" spc="72" dirty="0">
                  <a:solidFill>
                    <a:srgbClr val="000000"/>
                  </a:solidFill>
                  <a:latin typeface="Amatic SC Bold" panose="00000800000000000000" charset="-79"/>
                  <a:cs typeface="Amatic SC Bold" panose="00000800000000000000" charset="-79"/>
                </a:rPr>
                <a:t>Discussion Point</a:t>
              </a:r>
            </a:p>
          </p:txBody>
        </p:sp>
        <p:sp>
          <p:nvSpPr>
            <p:cNvPr id="13" name="TextBox 13"/>
            <p:cNvSpPr txBox="1"/>
            <p:nvPr/>
          </p:nvSpPr>
          <p:spPr>
            <a:xfrm>
              <a:off x="0" y="663152"/>
              <a:ext cx="4447740" cy="957527"/>
            </a:xfrm>
            <a:prstGeom prst="rect">
              <a:avLst/>
            </a:prstGeom>
          </p:spPr>
          <p:txBody>
            <a:bodyPr lIns="0" tIns="0" rIns="0" bIns="0" rtlCol="0" anchor="t">
              <a:spAutoFit/>
            </a:bodyPr>
            <a:lstStyle/>
            <a:p>
              <a:pPr marL="0" lvl="0" indent="0" algn="just">
                <a:lnSpc>
                  <a:spcPts val="2800"/>
                </a:lnSpc>
                <a:spcBef>
                  <a:spcPct val="0"/>
                </a:spcBef>
              </a:pPr>
              <a:r>
                <a:rPr lang="en-US" sz="2400" dirty="0">
                  <a:solidFill>
                    <a:srgbClr val="000000"/>
                  </a:solidFill>
                  <a:latin typeface="Amatic SC Bold" panose="00000800000000000000" charset="-79"/>
                  <a:cs typeface="Amatic SC Bold" panose="00000800000000000000" charset="-79"/>
                </a:rPr>
                <a:t>Recaps</a:t>
              </a:r>
              <a:r>
                <a:rPr lang="en-US" sz="2400" u="none" dirty="0">
                  <a:solidFill>
                    <a:srgbClr val="000000"/>
                  </a:solidFill>
                  <a:latin typeface="Amatic SC Bold" panose="00000800000000000000" charset="-79"/>
                  <a:cs typeface="Amatic SC Bold" panose="00000800000000000000" charset="-79"/>
                </a:rPr>
                <a:t> can also be led by students for a more enriching experience.</a:t>
              </a:r>
            </a:p>
          </p:txBody>
        </p:sp>
      </p:grpSp>
      <p:sp>
        <p:nvSpPr>
          <p:cNvPr id="16" name="TextBox 16"/>
          <p:cNvSpPr txBox="1"/>
          <p:nvPr/>
        </p:nvSpPr>
        <p:spPr>
          <a:xfrm>
            <a:off x="7738127" y="5572098"/>
            <a:ext cx="3335805" cy="1077218"/>
          </a:xfrm>
          <a:prstGeom prst="rect">
            <a:avLst/>
          </a:prstGeom>
        </p:spPr>
        <p:txBody>
          <a:bodyPr lIns="0" tIns="0" rIns="0" bIns="0" rtlCol="0" anchor="t">
            <a:spAutoFit/>
          </a:bodyPr>
          <a:lstStyle/>
          <a:p>
            <a:pPr marL="0" lvl="0" indent="0" algn="just">
              <a:lnSpc>
                <a:spcPts val="2800"/>
              </a:lnSpc>
              <a:spcBef>
                <a:spcPct val="0"/>
              </a:spcBef>
            </a:pPr>
            <a:r>
              <a:rPr lang="en-US" sz="2400" dirty="0">
                <a:solidFill>
                  <a:srgbClr val="000000"/>
                </a:solidFill>
                <a:latin typeface="Amatic SC Bold" panose="00000800000000000000" charset="-79"/>
                <a:cs typeface="Amatic SC Bold" panose="00000800000000000000" charset="-79"/>
              </a:rPr>
              <a:t>Y</a:t>
            </a:r>
            <a:r>
              <a:rPr lang="en-US" sz="2400" u="none" dirty="0">
                <a:solidFill>
                  <a:srgbClr val="000000"/>
                </a:solidFill>
                <a:latin typeface="Amatic SC Bold" panose="00000800000000000000" charset="-79"/>
                <a:cs typeface="Amatic SC Bold" panose="00000800000000000000" charset="-79"/>
              </a:rPr>
              <a:t>ou can provide this for the class as a way of wrapping up everything you've discussed.</a:t>
            </a:r>
          </a:p>
        </p:txBody>
      </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a:srcRect l="24681" t="19957" r="25654" b="19187"/>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a:srcRect l="24681" t="19957" r="25654" b="19187"/>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a:srcRect l="24681" t="19957" r="25654" b="19187"/>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43113" y="2927546"/>
            <a:ext cx="5829300" cy="4307875"/>
            <a:chOff x="0" y="-266700"/>
            <a:chExt cx="7772400" cy="5743833"/>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744066"/>
            </a:xfrm>
            <a:prstGeom prst="rect">
              <a:avLst/>
            </a:prstGeom>
          </p:spPr>
          <p:txBody>
            <a:bodyPr lIns="0" tIns="0" rIns="0" bIns="0" rtlCol="0" anchor="t">
              <a:spAutoFit/>
            </a:bodyPr>
            <a:lstStyle/>
            <a:p>
              <a:pPr algn="just">
                <a:lnSpc>
                  <a:spcPts val="3359"/>
                </a:lnSpc>
                <a:spcBef>
                  <a:spcPct val="0"/>
                </a:spcBef>
              </a:pPr>
              <a:r>
                <a:rPr lang="en-US" sz="3200" dirty="0">
                  <a:solidFill>
                    <a:srgbClr val="000000"/>
                  </a:solidFill>
                  <a:latin typeface="Amatic SC Bold" panose="00000800000000000000" charset="-79"/>
                  <a:cs typeface="Amatic SC Bold" panose="00000800000000000000" charset="-79"/>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a:srcRect/>
          <a:stretch>
            <a:fillRect/>
          </a:stretch>
        </p:blipFill>
        <p:spPr>
          <a:xfrm rot="5902287">
            <a:off x="8285642" y="1178764"/>
            <a:ext cx="1333688" cy="1193045"/>
          </a:xfrm>
          <a:prstGeom prst="rect">
            <a:avLst/>
          </a:prstGeom>
        </p:spPr>
      </p:pic>
      <p:pic>
        <p:nvPicPr>
          <p:cNvPr id="7" name="Picture 7"/>
          <p:cNvPicPr>
            <a:picLocks noChangeAspect="1"/>
          </p:cNvPicPr>
          <p:nvPr/>
        </p:nvPicPr>
        <p:blipFill>
          <a:blip r:embed="rId4"/>
          <a:srcRect l="33478" t="16622" r="27373" b="19508"/>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1759" t="26" r="-44572" b="-17"/>
              </a:stretch>
            </a:blipFill>
          </p:spPr>
          <p:txBody>
            <a:bodyPr/>
            <a:lstStyle/>
            <a:p>
              <a:endParaRPr lang="en-GB"/>
            </a:p>
          </p:txBody>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378444"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099627"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846429"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846429" y="2660683"/>
            <a:ext cx="1324190" cy="1324190"/>
          </a:xfrm>
          <a:prstGeom prst="rect">
            <a:avLst/>
          </a:prstGeom>
        </p:spPr>
      </p:pic>
      <p:pic>
        <p:nvPicPr>
          <p:cNvPr id="26" name="Picture 26"/>
          <p:cNvPicPr>
            <a:picLocks noChangeAspect="1"/>
          </p:cNvPicPr>
          <p:nvPr/>
        </p:nvPicPr>
        <p:blipFill>
          <a:blip r:embed="rId26"/>
          <a:srcRect/>
          <a:stretch>
            <a:fillRect/>
          </a:stretch>
        </p:blipFill>
        <p:spPr>
          <a:xfrm>
            <a:off x="15846429" y="1028700"/>
            <a:ext cx="1324190" cy="1324190"/>
          </a:xfrm>
          <a:prstGeom prst="rect">
            <a:avLst/>
          </a:prstGeom>
        </p:spPr>
      </p:pic>
      <p:grpSp>
        <p:nvGrpSpPr>
          <p:cNvPr id="27" name="Group 27"/>
          <p:cNvGrpSpPr/>
          <p:nvPr/>
        </p:nvGrpSpPr>
        <p:grpSpPr>
          <a:xfrm>
            <a:off x="1393394" y="4003602"/>
            <a:ext cx="5299030" cy="2464240"/>
            <a:chOff x="0" y="200843"/>
            <a:chExt cx="7065373" cy="3285653"/>
          </a:xfrm>
        </p:grpSpPr>
        <p:pic>
          <p:nvPicPr>
            <p:cNvPr id="28" name="Picture 28"/>
            <p:cNvPicPr>
              <a:picLocks noChangeAspect="1"/>
            </p:cNvPicPr>
            <p:nvPr/>
          </p:nvPicPr>
          <p:blipFill>
            <a:blip r:embed="rId27"/>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129027"/>
            </a:xfrm>
            <a:prstGeom prst="rect">
              <a:avLst/>
            </a:prstGeom>
          </p:spPr>
          <p:txBody>
            <a:bodyPr lIns="0" tIns="0" rIns="0" bIns="0" rtlCol="0" anchor="t">
              <a:spAutoFit/>
            </a:bodyPr>
            <a:lstStyle/>
            <a:p>
              <a:pPr marL="0" lvl="0" indent="0" algn="ctr">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3302" y="3920192"/>
            <a:ext cx="5299030" cy="2652497"/>
            <a:chOff x="0" y="229425"/>
            <a:chExt cx="7065373" cy="3536662"/>
          </a:xfrm>
        </p:grpSpPr>
        <p:pic>
          <p:nvPicPr>
            <p:cNvPr id="3" name="Picture 3"/>
            <p:cNvPicPr>
              <a:picLocks noChangeAspect="1"/>
            </p:cNvPicPr>
            <p:nvPr/>
          </p:nvPicPr>
          <p:blipFill>
            <a:blip r:embed="rId2"/>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129027"/>
            </a:xfrm>
            <a:prstGeom prst="rect">
              <a:avLst/>
            </a:prstGeom>
          </p:spPr>
          <p:txBody>
            <a:bodyPr lIns="0" tIns="0" rIns="0" bIns="0" rtlCol="0" anchor="t">
              <a:spAutoFit/>
            </a:bodyPr>
            <a:lstStyle/>
            <a:p>
              <a:pPr marL="0" lvl="0" indent="0" algn="ctr">
                <a:lnSpc>
                  <a:spcPts val="3359"/>
                </a:lnSpc>
                <a:spcBef>
                  <a:spcPct val="0"/>
                </a:spcBef>
              </a:pPr>
              <a:r>
                <a:rPr lang="en-US" sz="2800" u="none" dirty="0">
                  <a:solidFill>
                    <a:srgbClr val="000000"/>
                  </a:solidFill>
                  <a:latin typeface="Amatic SC Bold" panose="00000800000000000000" charset="-79"/>
                  <a:cs typeface="Amatic SC Bold" panose="00000800000000000000" charset="-79"/>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A30E8D-ADAF-4159-BC49-E4148CD406D7}"/>
              </a:ext>
            </a:extLst>
          </p:cNvPr>
          <p:cNvPicPr>
            <a:picLocks noChangeAspect="1"/>
          </p:cNvPicPr>
          <p:nvPr/>
        </p:nvPicPr>
        <p:blipFill>
          <a:blip r:embed="rId2"/>
          <a:stretch>
            <a:fillRect/>
          </a:stretch>
        </p:blipFill>
        <p:spPr>
          <a:xfrm>
            <a:off x="5189456" y="2850190"/>
            <a:ext cx="8074059" cy="4586621"/>
          </a:xfrm>
          <a:prstGeom prst="rect">
            <a:avLst/>
          </a:prstGeom>
        </p:spPr>
      </p:pic>
      <p:sp>
        <p:nvSpPr>
          <p:cNvPr id="4" name="Title 3">
            <a:extLst>
              <a:ext uri="{FF2B5EF4-FFF2-40B4-BE49-F238E27FC236}">
                <a16:creationId xmlns:a16="http://schemas.microsoft.com/office/drawing/2014/main" id="{2A47F8B7-483A-411B-82CC-D9863C7D9607}"/>
              </a:ext>
            </a:extLst>
          </p:cNvPr>
          <p:cNvSpPr>
            <a:spLocks noGrp="1"/>
          </p:cNvSpPr>
          <p:nvPr>
            <p:ph type="title"/>
          </p:nvPr>
        </p:nvSpPr>
        <p:spPr>
          <a:xfrm>
            <a:off x="5714411" y="4149328"/>
            <a:ext cx="6859179" cy="1988345"/>
          </a:xfrm>
        </p:spPr>
        <p:txBody>
          <a:bodyPr>
            <a:normAutofit/>
          </a:bodyPr>
          <a:lstStyle/>
          <a:p>
            <a:pPr algn="ctr"/>
            <a:r>
              <a:rPr lang="en-US" sz="9000" dirty="0">
                <a:latin typeface="Amatic SC Bold" panose="020B0604020202020204" charset="-79"/>
                <a:cs typeface="Amatic SC Bold" panose="020B0604020202020204" charset="-79"/>
              </a:rPr>
              <a:t>Global Perspective </a:t>
            </a:r>
            <a:endParaRPr lang="en-GB" sz="9000" dirty="0">
              <a:latin typeface="Amatic SC Bold" panose="020B0604020202020204" charset="-79"/>
              <a:cs typeface="Amatic SC Bold" panose="020B0604020202020204" charset="-79"/>
            </a:endParaRPr>
          </a:p>
        </p:txBody>
      </p:sp>
      <p:pic>
        <p:nvPicPr>
          <p:cNvPr id="9" name="Picture 11">
            <a:extLst>
              <a:ext uri="{FF2B5EF4-FFF2-40B4-BE49-F238E27FC236}">
                <a16:creationId xmlns:a16="http://schemas.microsoft.com/office/drawing/2014/main" id="{DF5BDFDA-C06E-437F-BBBD-9E9D7CDB44A9}"/>
              </a:ext>
            </a:extLst>
          </p:cNvPr>
          <p:cNvPicPr>
            <a:picLocks noChangeAspect="1"/>
          </p:cNvPicPr>
          <p:nvPr/>
        </p:nvPicPr>
        <p:blipFill>
          <a:blip r:embed="rId3"/>
          <a:srcRect/>
          <a:stretch>
            <a:fillRect/>
          </a:stretch>
        </p:blipFill>
        <p:spPr>
          <a:xfrm rot="4810274">
            <a:off x="14455610" y="1439656"/>
            <a:ext cx="2130093" cy="2679362"/>
          </a:xfrm>
          <a:prstGeom prst="rect">
            <a:avLst/>
          </a:prstGeom>
        </p:spPr>
      </p:pic>
      <p:pic>
        <p:nvPicPr>
          <p:cNvPr id="10" name="Picture 11">
            <a:extLst>
              <a:ext uri="{FF2B5EF4-FFF2-40B4-BE49-F238E27FC236}">
                <a16:creationId xmlns:a16="http://schemas.microsoft.com/office/drawing/2014/main" id="{D5668F90-8E60-40E1-9594-139A8D9328C1}"/>
              </a:ext>
            </a:extLst>
          </p:cNvPr>
          <p:cNvPicPr>
            <a:picLocks noChangeAspect="1"/>
          </p:cNvPicPr>
          <p:nvPr/>
        </p:nvPicPr>
        <p:blipFill>
          <a:blip r:embed="rId3"/>
          <a:srcRect/>
          <a:stretch>
            <a:fillRect/>
          </a:stretch>
        </p:blipFill>
        <p:spPr>
          <a:xfrm rot="4810274">
            <a:off x="1455212" y="5996345"/>
            <a:ext cx="2052114" cy="2581275"/>
          </a:xfrm>
          <a:prstGeom prst="rect">
            <a:avLst/>
          </a:prstGeom>
        </p:spPr>
      </p:pic>
      <p:pic>
        <p:nvPicPr>
          <p:cNvPr id="11" name="Picture 15">
            <a:extLst>
              <a:ext uri="{FF2B5EF4-FFF2-40B4-BE49-F238E27FC236}">
                <a16:creationId xmlns:a16="http://schemas.microsoft.com/office/drawing/2014/main" id="{E9C98AD7-F3EF-4C1E-80EB-5A43D612B77B}"/>
              </a:ext>
            </a:extLst>
          </p:cNvPr>
          <p:cNvPicPr>
            <a:picLocks noChangeAspect="1"/>
          </p:cNvPicPr>
          <p:nvPr/>
        </p:nvPicPr>
        <p:blipFill>
          <a:blip r:embed="rId4"/>
          <a:srcRect/>
          <a:stretch>
            <a:fillRect/>
          </a:stretch>
        </p:blipFill>
        <p:spPr>
          <a:xfrm>
            <a:off x="3435248" y="1257422"/>
            <a:ext cx="795530" cy="1348356"/>
          </a:xfrm>
          <a:prstGeom prst="rect">
            <a:avLst/>
          </a:prstGeom>
        </p:spPr>
      </p:pic>
      <p:pic>
        <p:nvPicPr>
          <p:cNvPr id="12" name="Picture 15">
            <a:extLst>
              <a:ext uri="{FF2B5EF4-FFF2-40B4-BE49-F238E27FC236}">
                <a16:creationId xmlns:a16="http://schemas.microsoft.com/office/drawing/2014/main" id="{941AE091-B94A-4AA9-AE66-A46B479EEED0}"/>
              </a:ext>
            </a:extLst>
          </p:cNvPr>
          <p:cNvPicPr>
            <a:picLocks noChangeAspect="1"/>
          </p:cNvPicPr>
          <p:nvPr/>
        </p:nvPicPr>
        <p:blipFill>
          <a:blip r:embed="rId4"/>
          <a:srcRect/>
          <a:stretch>
            <a:fillRect/>
          </a:stretch>
        </p:blipFill>
        <p:spPr>
          <a:xfrm rot="397097">
            <a:off x="13550245" y="7830860"/>
            <a:ext cx="795530" cy="1348356"/>
          </a:xfrm>
          <a:prstGeom prst="rect">
            <a:avLst/>
          </a:prstGeom>
        </p:spPr>
      </p:pic>
      <p:pic>
        <p:nvPicPr>
          <p:cNvPr id="13" name="Picture 12">
            <a:extLst>
              <a:ext uri="{FF2B5EF4-FFF2-40B4-BE49-F238E27FC236}">
                <a16:creationId xmlns:a16="http://schemas.microsoft.com/office/drawing/2014/main" id="{AEA5BA60-E09D-4010-8351-27640E95BE4F}"/>
              </a:ext>
            </a:extLst>
          </p:cNvPr>
          <p:cNvPicPr>
            <a:picLocks noChangeAspect="1"/>
          </p:cNvPicPr>
          <p:nvPr/>
        </p:nvPicPr>
        <p:blipFill>
          <a:blip r:embed="rId5"/>
          <a:stretch>
            <a:fillRect/>
          </a:stretch>
        </p:blipFill>
        <p:spPr>
          <a:xfrm>
            <a:off x="1289218" y="2166869"/>
            <a:ext cx="1993565" cy="1984421"/>
          </a:xfrm>
          <a:prstGeom prst="rect">
            <a:avLst/>
          </a:prstGeom>
        </p:spPr>
      </p:pic>
      <p:pic>
        <p:nvPicPr>
          <p:cNvPr id="14" name="Picture 16">
            <a:extLst>
              <a:ext uri="{FF2B5EF4-FFF2-40B4-BE49-F238E27FC236}">
                <a16:creationId xmlns:a16="http://schemas.microsoft.com/office/drawing/2014/main" id="{DFFA0051-1F73-4832-87CD-95DE55966B66}"/>
              </a:ext>
            </a:extLst>
          </p:cNvPr>
          <p:cNvPicPr>
            <a:picLocks noChangeAspect="1"/>
          </p:cNvPicPr>
          <p:nvPr/>
        </p:nvPicPr>
        <p:blipFill>
          <a:blip r:embed="rId6"/>
          <a:srcRect/>
          <a:stretch>
            <a:fillRect/>
          </a:stretch>
        </p:blipFill>
        <p:spPr>
          <a:xfrm>
            <a:off x="15520656" y="6676031"/>
            <a:ext cx="1986285" cy="1986285"/>
          </a:xfrm>
          <a:prstGeom prst="rect">
            <a:avLst/>
          </a:prstGeom>
        </p:spPr>
      </p:pic>
      <p:pic>
        <p:nvPicPr>
          <p:cNvPr id="15" name="Picture 7">
            <a:extLst>
              <a:ext uri="{FF2B5EF4-FFF2-40B4-BE49-F238E27FC236}">
                <a16:creationId xmlns:a16="http://schemas.microsoft.com/office/drawing/2014/main" id="{834D4C83-9B6A-449F-BA31-01E5E6E5C15F}"/>
              </a:ext>
            </a:extLst>
          </p:cNvPr>
          <p:cNvPicPr>
            <a:picLocks noChangeAspect="1"/>
          </p:cNvPicPr>
          <p:nvPr/>
        </p:nvPicPr>
        <p:blipFill>
          <a:blip r:embed="rId7"/>
          <a:srcRect/>
          <a:stretch>
            <a:fillRect/>
          </a:stretch>
        </p:blipFill>
        <p:spPr>
          <a:xfrm>
            <a:off x="4990278" y="7536788"/>
            <a:ext cx="1986285" cy="1986285"/>
          </a:xfrm>
          <a:prstGeom prst="rect">
            <a:avLst/>
          </a:prstGeom>
        </p:spPr>
      </p:pic>
      <p:pic>
        <p:nvPicPr>
          <p:cNvPr id="16" name="Picture 23">
            <a:extLst>
              <a:ext uri="{FF2B5EF4-FFF2-40B4-BE49-F238E27FC236}">
                <a16:creationId xmlns:a16="http://schemas.microsoft.com/office/drawing/2014/main" id="{B2AD6E83-384D-4D7E-B2F1-6C80D1011322}"/>
              </a:ext>
            </a:extLst>
          </p:cNvPr>
          <p:cNvPicPr>
            <a:picLocks noChangeAspect="1"/>
          </p:cNvPicPr>
          <p:nvPr/>
        </p:nvPicPr>
        <p:blipFill>
          <a:blip r:embed="rId8"/>
          <a:srcRect/>
          <a:stretch>
            <a:fillRect/>
          </a:stretch>
        </p:blipFill>
        <p:spPr>
          <a:xfrm>
            <a:off x="11407614" y="459032"/>
            <a:ext cx="1707837" cy="1707837"/>
          </a:xfrm>
          <a:prstGeom prst="rect">
            <a:avLst/>
          </a:prstGeom>
        </p:spPr>
      </p:pic>
      <p:pic>
        <p:nvPicPr>
          <p:cNvPr id="17" name="Picture 9">
            <a:extLst>
              <a:ext uri="{FF2B5EF4-FFF2-40B4-BE49-F238E27FC236}">
                <a16:creationId xmlns:a16="http://schemas.microsoft.com/office/drawing/2014/main" id="{BDB19C8D-AD8C-4C30-808A-BD77CCB08E51}"/>
              </a:ext>
            </a:extLst>
          </p:cNvPr>
          <p:cNvPicPr>
            <a:picLocks noChangeAspect="1"/>
          </p:cNvPicPr>
          <p:nvPr/>
        </p:nvPicPr>
        <p:blipFill>
          <a:blip r:embed="rId9"/>
          <a:srcRect/>
          <a:stretch>
            <a:fillRect/>
          </a:stretch>
        </p:blipFill>
        <p:spPr>
          <a:xfrm>
            <a:off x="6976564" y="562992"/>
            <a:ext cx="940415" cy="1348356"/>
          </a:xfrm>
          <a:prstGeom prst="rect">
            <a:avLst/>
          </a:prstGeom>
        </p:spPr>
      </p:pic>
      <p:pic>
        <p:nvPicPr>
          <p:cNvPr id="18" name="Picture 9">
            <a:extLst>
              <a:ext uri="{FF2B5EF4-FFF2-40B4-BE49-F238E27FC236}">
                <a16:creationId xmlns:a16="http://schemas.microsoft.com/office/drawing/2014/main" id="{859AC5BF-81A2-4083-B1EC-7AAC5AC510AC}"/>
              </a:ext>
            </a:extLst>
          </p:cNvPr>
          <p:cNvPicPr>
            <a:picLocks noChangeAspect="1"/>
          </p:cNvPicPr>
          <p:nvPr/>
        </p:nvPicPr>
        <p:blipFill>
          <a:blip r:embed="rId9"/>
          <a:srcRect/>
          <a:stretch>
            <a:fillRect/>
          </a:stretch>
        </p:blipFill>
        <p:spPr>
          <a:xfrm>
            <a:off x="9630963" y="7536788"/>
            <a:ext cx="978486" cy="1402943"/>
          </a:xfrm>
          <a:prstGeom prst="rect">
            <a:avLst/>
          </a:prstGeom>
        </p:spPr>
      </p:pic>
      <p:pic>
        <p:nvPicPr>
          <p:cNvPr id="19" name="Picture 18">
            <a:extLst>
              <a:ext uri="{FF2B5EF4-FFF2-40B4-BE49-F238E27FC236}">
                <a16:creationId xmlns:a16="http://schemas.microsoft.com/office/drawing/2014/main" id="{EA5A9B84-F3E9-4EB8-8986-5A45FE10D2DC}"/>
              </a:ext>
            </a:extLst>
          </p:cNvPr>
          <p:cNvPicPr>
            <a:picLocks noChangeAspect="1"/>
          </p:cNvPicPr>
          <p:nvPr/>
        </p:nvPicPr>
        <p:blipFill>
          <a:blip r:embed="rId10"/>
          <a:stretch>
            <a:fillRect/>
          </a:stretch>
        </p:blipFill>
        <p:spPr>
          <a:xfrm>
            <a:off x="3682606" y="4057441"/>
            <a:ext cx="710984" cy="1988345"/>
          </a:xfrm>
          <a:prstGeom prst="rect">
            <a:avLst/>
          </a:prstGeom>
        </p:spPr>
      </p:pic>
      <p:pic>
        <p:nvPicPr>
          <p:cNvPr id="20" name="Picture 19">
            <a:extLst>
              <a:ext uri="{FF2B5EF4-FFF2-40B4-BE49-F238E27FC236}">
                <a16:creationId xmlns:a16="http://schemas.microsoft.com/office/drawing/2014/main" id="{1DEAB065-FB01-464D-BF4F-E71B0F88AADE}"/>
              </a:ext>
            </a:extLst>
          </p:cNvPr>
          <p:cNvPicPr>
            <a:picLocks noChangeAspect="1"/>
          </p:cNvPicPr>
          <p:nvPr/>
        </p:nvPicPr>
        <p:blipFill>
          <a:blip r:embed="rId11"/>
          <a:stretch>
            <a:fillRect/>
          </a:stretch>
        </p:blipFill>
        <p:spPr>
          <a:xfrm>
            <a:off x="14392883" y="4510184"/>
            <a:ext cx="704150" cy="1984421"/>
          </a:xfrm>
          <a:prstGeom prst="rect">
            <a:avLst/>
          </a:prstGeom>
        </p:spPr>
      </p:pic>
    </p:spTree>
    <p:extLst>
      <p:ext uri="{BB962C8B-B14F-4D97-AF65-F5344CB8AC3E}">
        <p14:creationId xmlns:p14="http://schemas.microsoft.com/office/powerpoint/2010/main" val="2113269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600200" y="401651"/>
            <a:ext cx="3753278" cy="1286574"/>
          </a:xfrm>
          <a:prstGeom prst="rect">
            <a:avLst/>
          </a:prstGeom>
        </p:spPr>
      </p:pic>
      <p:pic>
        <p:nvPicPr>
          <p:cNvPr id="7" name="Picture 6">
            <a:extLst>
              <a:ext uri="{FF2B5EF4-FFF2-40B4-BE49-F238E27FC236}">
                <a16:creationId xmlns:a16="http://schemas.microsoft.com/office/drawing/2014/main" id="{0F5A1284-6B33-4581-8E75-C103F34D4859}"/>
              </a:ext>
            </a:extLst>
          </p:cNvPr>
          <p:cNvPicPr>
            <a:picLocks noChangeAspect="1"/>
          </p:cNvPicPr>
          <p:nvPr/>
        </p:nvPicPr>
        <p:blipFill>
          <a:blip r:embed="rId3"/>
          <a:stretch>
            <a:fillRect/>
          </a:stretch>
        </p:blipFill>
        <p:spPr>
          <a:xfrm>
            <a:off x="13081232" y="3181547"/>
            <a:ext cx="4905111" cy="3421931"/>
          </a:xfrm>
          <a:prstGeom prst="rect">
            <a:avLst/>
          </a:prstGeom>
        </p:spPr>
      </p:pic>
      <p:sp>
        <p:nvSpPr>
          <p:cNvPr id="3" name="Title 2">
            <a:extLst>
              <a:ext uri="{FF2B5EF4-FFF2-40B4-BE49-F238E27FC236}">
                <a16:creationId xmlns:a16="http://schemas.microsoft.com/office/drawing/2014/main" id="{CA376F85-6927-4501-9C78-E1942194A99A}"/>
              </a:ext>
            </a:extLst>
          </p:cNvPr>
          <p:cNvSpPr>
            <a:spLocks noGrp="1"/>
          </p:cNvSpPr>
          <p:nvPr>
            <p:ph type="title"/>
          </p:nvPr>
        </p:nvSpPr>
        <p:spPr>
          <a:xfrm>
            <a:off x="295766" y="147982"/>
            <a:ext cx="6901599" cy="1988345"/>
          </a:xfrm>
        </p:spPr>
        <p:txBody>
          <a:bodyPr/>
          <a:lstStyle/>
          <a:p>
            <a:r>
              <a:rPr lang="en-US" dirty="0">
                <a:latin typeface="Amatic SC Bold" panose="020B0604020202020204" charset="-79"/>
                <a:cs typeface="Amatic SC Bold" panose="020B0604020202020204" charset="-79"/>
              </a:rPr>
              <a:t>Global Perspective </a:t>
            </a:r>
            <a:endParaRPr lang="en-GB" dirty="0">
              <a:latin typeface="Amatic SC Bold" panose="020B0604020202020204" charset="-79"/>
              <a:cs typeface="Amatic SC Bold" panose="020B0604020202020204" charset="-79"/>
            </a:endParaRPr>
          </a:p>
        </p:txBody>
      </p:sp>
      <p:sp>
        <p:nvSpPr>
          <p:cNvPr id="4" name="Content Placeholder 3">
            <a:extLst>
              <a:ext uri="{FF2B5EF4-FFF2-40B4-BE49-F238E27FC236}">
                <a16:creationId xmlns:a16="http://schemas.microsoft.com/office/drawing/2014/main" id="{06EE57EB-D426-4253-9E62-45B124B79BE5}"/>
              </a:ext>
            </a:extLst>
          </p:cNvPr>
          <p:cNvSpPr>
            <a:spLocks noGrp="1"/>
          </p:cNvSpPr>
          <p:nvPr>
            <p:ph idx="1"/>
          </p:nvPr>
        </p:nvSpPr>
        <p:spPr>
          <a:xfrm>
            <a:off x="-1570742" y="1677834"/>
            <a:ext cx="15773400" cy="6527007"/>
          </a:xfrm>
        </p:spPr>
        <p:txBody>
          <a:bodyPr>
            <a:normAutofit lnSpcReduction="10000"/>
          </a:bodyPr>
          <a:lstStyle/>
          <a:p>
            <a:pPr marL="1878330" marR="885825" algn="just">
              <a:lnSpc>
                <a:spcPct val="107000"/>
              </a:lnSpc>
              <a:spcBef>
                <a:spcPts val="1635"/>
              </a:spcBef>
            </a:pP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global</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dimension</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explores</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our</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connections</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with</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rest</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world.</a:t>
            </a:r>
            <a:r>
              <a:rPr lang="en-US" sz="3900" spc="-42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With</a:t>
            </a:r>
            <a:r>
              <a:rPr lang="en-US" sz="3900" spc="-24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 global</a:t>
            </a:r>
            <a:r>
              <a:rPr lang="en-US" sz="39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dimension</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their</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education,</a:t>
            </a:r>
            <a:r>
              <a:rPr lang="en-US" sz="3900" spc="-26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learners</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can</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engage</a:t>
            </a:r>
            <a:r>
              <a:rPr lang="en-US" sz="3900" spc="-16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with</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complex</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global</a:t>
            </a:r>
            <a:r>
              <a:rPr lang="en-US" sz="3900" spc="-15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issues and explore the links between their own lives and people, places and issues throughout the world. </a:t>
            </a:r>
          </a:p>
          <a:p>
            <a:pPr marL="1878330" marR="885825" algn="just">
              <a:lnSpc>
                <a:spcPct val="107000"/>
              </a:lnSpc>
              <a:spcBef>
                <a:spcPts val="1635"/>
              </a:spcBef>
            </a:pP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 global dimension can inform the whole school ethos, leading</a:t>
            </a:r>
            <a:r>
              <a:rPr lang="en-US" sz="39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school</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that</a:t>
            </a:r>
            <a:r>
              <a:rPr lang="en-US" sz="39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inclusive,</a:t>
            </a:r>
            <a:r>
              <a:rPr lang="en-US" sz="3900" spc="-35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just</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democratic</a:t>
            </a:r>
            <a:r>
              <a:rPr lang="en-US" sz="39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promotes</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social</a:t>
            </a:r>
            <a:r>
              <a:rPr lang="en-US" sz="39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and environmental</a:t>
            </a:r>
            <a:r>
              <a:rPr lang="en-US" sz="3900" spc="-1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responsibility,</a:t>
            </a:r>
            <a:r>
              <a:rPr lang="en-US" sz="3900" spc="-13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respect</a:t>
            </a:r>
            <a:r>
              <a:rPr lang="en-US" sz="3900" spc="-1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900" spc="-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co-operation.</a:t>
            </a:r>
            <a:r>
              <a:rPr lang="en-US" sz="3900" spc="-143" dirty="0">
                <a:solidFill>
                  <a:srgbClr val="272627"/>
                </a:solidFill>
                <a:latin typeface="Amatic SC Bold" panose="020B0604020202020204" charset="-79"/>
                <a:ea typeface="Trebuchet MS" panose="020B0603020202020204" pitchFamily="34" charset="0"/>
                <a:cs typeface="Amatic SC Bold" panose="020B0604020202020204" charset="-79"/>
              </a:rPr>
              <a:t> </a:t>
            </a:r>
          </a:p>
          <a:p>
            <a:pPr marL="1878330" marR="885825" algn="just">
              <a:lnSpc>
                <a:spcPct val="107000"/>
              </a:lnSpc>
              <a:spcBef>
                <a:spcPts val="1635"/>
              </a:spcBef>
            </a:pP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Citizenship,</a:t>
            </a:r>
            <a:r>
              <a:rPr lang="en-US" sz="3900" spc="-13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3900" spc="-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its</a:t>
            </a:r>
            <a:r>
              <a:rPr lang="en-US" sz="3900" spc="-1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context</a:t>
            </a:r>
            <a:r>
              <a:rPr lang="en-US" sz="3900" spc="-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3900" spc="-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fair decision-making, runs throughout the Eco-Schools process. The global perspective topic</a:t>
            </a:r>
            <a:r>
              <a:rPr lang="en-US" sz="3900" spc="-33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seeks</a:t>
            </a:r>
            <a:r>
              <a:rPr lang="en-US" sz="3900" spc="-32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3900" spc="-32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ensure</a:t>
            </a:r>
            <a:r>
              <a:rPr lang="en-US" sz="3900" spc="-32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that</a:t>
            </a:r>
            <a:r>
              <a:rPr lang="en-US" sz="3900" spc="-32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pupils</a:t>
            </a:r>
            <a:r>
              <a:rPr lang="en-US" sz="3900" spc="-32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consider</a:t>
            </a:r>
            <a:r>
              <a:rPr lang="en-US" sz="3900" spc="-33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32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environmental,</a:t>
            </a:r>
            <a:r>
              <a:rPr lang="en-US" sz="3900" spc="-3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social</a:t>
            </a:r>
            <a:r>
              <a:rPr lang="en-US" sz="3900" spc="-32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900" spc="-33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economic impacts</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decisions</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that</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they</a:t>
            </a:r>
            <a:r>
              <a:rPr lang="en-US" sz="3900" spc="-14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make</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through</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this</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process,</a:t>
            </a:r>
            <a:r>
              <a:rPr lang="en-US" sz="39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on</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14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local</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900" spc="-15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global </a:t>
            </a:r>
            <a:r>
              <a:rPr lang="en-US" sz="3900" spc="-23" dirty="0">
                <a:solidFill>
                  <a:srgbClr val="272627"/>
                </a:solidFill>
                <a:latin typeface="Amatic SC Bold" panose="020B0604020202020204" charset="-79"/>
                <a:ea typeface="Trebuchet MS" panose="020B0603020202020204" pitchFamily="34" charset="0"/>
                <a:cs typeface="Amatic SC Bold" panose="020B0604020202020204" charset="-79"/>
              </a:rPr>
              <a:t>community,</a:t>
            </a:r>
            <a:r>
              <a:rPr lang="en-US" sz="39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39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8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future</a:t>
            </a:r>
            <a:r>
              <a:rPr lang="en-US" sz="3900" spc="-8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as</a:t>
            </a:r>
            <a:r>
              <a:rPr lang="en-US" sz="39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well</a:t>
            </a:r>
            <a:r>
              <a:rPr lang="en-US" sz="3900" spc="-8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as</a:t>
            </a:r>
            <a:r>
              <a:rPr lang="en-US" sz="3900" spc="-8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for</a:t>
            </a:r>
            <a:r>
              <a:rPr lang="en-US" sz="39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900" spc="-8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900" dirty="0">
                <a:solidFill>
                  <a:srgbClr val="272627"/>
                </a:solidFill>
                <a:latin typeface="Amatic SC Bold" panose="020B0604020202020204" charset="-79"/>
                <a:ea typeface="Trebuchet MS" panose="020B0603020202020204" pitchFamily="34" charset="0"/>
                <a:cs typeface="Amatic SC Bold" panose="020B0604020202020204" charset="-79"/>
              </a:rPr>
              <a:t>present.</a:t>
            </a:r>
            <a:endParaRPr lang="en-GB" sz="3900" dirty="0">
              <a:latin typeface="Amatic SC Bold" panose="020B0604020202020204" charset="-79"/>
              <a:ea typeface="Trebuchet MS" panose="020B0603020202020204" pitchFamily="34" charset="0"/>
              <a:cs typeface="Amatic SC Bold" panose="020B0604020202020204" charset="-79"/>
            </a:endParaRPr>
          </a:p>
          <a:p>
            <a:endParaRPr lang="en-GB" dirty="0"/>
          </a:p>
        </p:txBody>
      </p:sp>
      <p:pic>
        <p:nvPicPr>
          <p:cNvPr id="5" name="Picture 4">
            <a:extLst>
              <a:ext uri="{FF2B5EF4-FFF2-40B4-BE49-F238E27FC236}">
                <a16:creationId xmlns:a16="http://schemas.microsoft.com/office/drawing/2014/main" id="{E1506158-2327-4054-8C44-446B09CCAEEE}"/>
              </a:ext>
            </a:extLst>
          </p:cNvPr>
          <p:cNvPicPr>
            <a:picLocks noChangeAspect="1"/>
          </p:cNvPicPr>
          <p:nvPr/>
        </p:nvPicPr>
        <p:blipFill>
          <a:blip r:embed="rId4"/>
          <a:stretch>
            <a:fillRect/>
          </a:stretch>
        </p:blipFill>
        <p:spPr>
          <a:xfrm>
            <a:off x="13195322" y="3294668"/>
            <a:ext cx="4542452" cy="3026004"/>
          </a:xfrm>
          <a:prstGeom prst="rect">
            <a:avLst/>
          </a:prstGeom>
        </p:spPr>
      </p:pic>
      <p:pic>
        <p:nvPicPr>
          <p:cNvPr id="6" name="Picture 5">
            <a:extLst>
              <a:ext uri="{FF2B5EF4-FFF2-40B4-BE49-F238E27FC236}">
                <a16:creationId xmlns:a16="http://schemas.microsoft.com/office/drawing/2014/main" id="{94F3BB74-4E1B-4F89-AD98-EBC3BDF2A4CF}"/>
              </a:ext>
            </a:extLst>
          </p:cNvPr>
          <p:cNvPicPr>
            <a:picLocks noChangeAspect="1"/>
          </p:cNvPicPr>
          <p:nvPr/>
        </p:nvPicPr>
        <p:blipFill rotWithShape="1">
          <a:blip r:embed="rId5"/>
          <a:srcRect l="1133" r="1481" b="45267"/>
          <a:stretch/>
        </p:blipFill>
        <p:spPr>
          <a:xfrm>
            <a:off x="0" y="8204841"/>
            <a:ext cx="18288000" cy="2082159"/>
          </a:xfrm>
          <a:prstGeom prst="rect">
            <a:avLst/>
          </a:prstGeom>
        </p:spPr>
      </p:pic>
      <p:pic>
        <p:nvPicPr>
          <p:cNvPr id="2" name="Picture 1">
            <a:extLst>
              <a:ext uri="{FF2B5EF4-FFF2-40B4-BE49-F238E27FC236}">
                <a16:creationId xmlns:a16="http://schemas.microsoft.com/office/drawing/2014/main" id="{A619C950-15E4-4D50-BF10-12AB6BA11429}"/>
              </a:ext>
            </a:extLst>
          </p:cNvPr>
          <p:cNvPicPr>
            <a:picLocks noChangeAspect="1"/>
          </p:cNvPicPr>
          <p:nvPr/>
        </p:nvPicPr>
        <p:blipFill>
          <a:blip r:embed="rId6"/>
          <a:stretch>
            <a:fillRect/>
          </a:stretch>
        </p:blipFill>
        <p:spPr>
          <a:xfrm>
            <a:off x="13161940" y="3181547"/>
            <a:ext cx="4824404" cy="3421931"/>
          </a:xfrm>
          <a:prstGeom prst="rect">
            <a:avLst/>
          </a:prstGeom>
        </p:spPr>
      </p:pic>
    </p:spTree>
    <p:extLst>
      <p:ext uri="{BB962C8B-B14F-4D97-AF65-F5344CB8AC3E}">
        <p14:creationId xmlns:p14="http://schemas.microsoft.com/office/powerpoint/2010/main" val="408615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70A2E-2DD0-4F50-B693-B78EBB8A400F}"/>
              </a:ext>
            </a:extLst>
          </p:cNvPr>
          <p:cNvPicPr>
            <a:picLocks noChangeAspect="1"/>
          </p:cNvPicPr>
          <p:nvPr/>
        </p:nvPicPr>
        <p:blipFill>
          <a:blip r:embed="rId2"/>
          <a:stretch>
            <a:fillRect/>
          </a:stretch>
        </p:blipFill>
        <p:spPr>
          <a:xfrm>
            <a:off x="5106574" y="2852729"/>
            <a:ext cx="8074853" cy="4581542"/>
          </a:xfrm>
          <a:prstGeom prst="rect">
            <a:avLst/>
          </a:prstGeom>
        </p:spPr>
      </p:pic>
      <p:sp>
        <p:nvSpPr>
          <p:cNvPr id="4" name="Title 3">
            <a:extLst>
              <a:ext uri="{FF2B5EF4-FFF2-40B4-BE49-F238E27FC236}">
                <a16:creationId xmlns:a16="http://schemas.microsoft.com/office/drawing/2014/main" id="{5078894E-182F-4C8F-8A7B-60E57705E185}"/>
              </a:ext>
            </a:extLst>
          </p:cNvPr>
          <p:cNvSpPr>
            <a:spLocks noGrp="1"/>
          </p:cNvSpPr>
          <p:nvPr>
            <p:ph type="title"/>
          </p:nvPr>
        </p:nvSpPr>
        <p:spPr>
          <a:xfrm>
            <a:off x="5940654" y="4149328"/>
            <a:ext cx="6406692" cy="1988345"/>
          </a:xfrm>
        </p:spPr>
        <p:txBody>
          <a:bodyPr>
            <a:normAutofit/>
          </a:bodyPr>
          <a:lstStyle/>
          <a:p>
            <a:pPr algn="ctr"/>
            <a:r>
              <a:rPr lang="en-US" sz="9000" dirty="0">
                <a:latin typeface="Amatic SC Bold" panose="020B0604020202020204" charset="-79"/>
                <a:cs typeface="Amatic SC Bold" panose="020B0604020202020204" charset="-79"/>
              </a:rPr>
              <a:t>Global Citizenship </a:t>
            </a:r>
            <a:endParaRPr lang="en-GB" sz="9000" dirty="0">
              <a:latin typeface="Amatic SC Bold" panose="020B0604020202020204" charset="-79"/>
              <a:cs typeface="Amatic SC Bold" panose="020B0604020202020204" charset="-79"/>
            </a:endParaRPr>
          </a:p>
        </p:txBody>
      </p:sp>
      <p:pic>
        <p:nvPicPr>
          <p:cNvPr id="7" name="Picture 11">
            <a:extLst>
              <a:ext uri="{FF2B5EF4-FFF2-40B4-BE49-F238E27FC236}">
                <a16:creationId xmlns:a16="http://schemas.microsoft.com/office/drawing/2014/main" id="{64AC1DAB-B716-49B8-B374-98AC595353C7}"/>
              </a:ext>
            </a:extLst>
          </p:cNvPr>
          <p:cNvPicPr>
            <a:picLocks noChangeAspect="1"/>
          </p:cNvPicPr>
          <p:nvPr/>
        </p:nvPicPr>
        <p:blipFill>
          <a:blip r:embed="rId3"/>
          <a:srcRect/>
          <a:stretch>
            <a:fillRect/>
          </a:stretch>
        </p:blipFill>
        <p:spPr>
          <a:xfrm rot="4810274">
            <a:off x="1455213" y="6143633"/>
            <a:ext cx="2052114" cy="2581275"/>
          </a:xfrm>
          <a:prstGeom prst="rect">
            <a:avLst/>
          </a:prstGeom>
        </p:spPr>
      </p:pic>
      <p:pic>
        <p:nvPicPr>
          <p:cNvPr id="8" name="Picture 11">
            <a:extLst>
              <a:ext uri="{FF2B5EF4-FFF2-40B4-BE49-F238E27FC236}">
                <a16:creationId xmlns:a16="http://schemas.microsoft.com/office/drawing/2014/main" id="{DDC554FC-2590-4B33-9B12-F6D8EE1B264F}"/>
              </a:ext>
            </a:extLst>
          </p:cNvPr>
          <p:cNvPicPr>
            <a:picLocks noChangeAspect="1"/>
          </p:cNvPicPr>
          <p:nvPr/>
        </p:nvPicPr>
        <p:blipFill>
          <a:blip r:embed="rId3"/>
          <a:srcRect/>
          <a:stretch>
            <a:fillRect/>
          </a:stretch>
        </p:blipFill>
        <p:spPr>
          <a:xfrm rot="4810274">
            <a:off x="15428091" y="1912182"/>
            <a:ext cx="2052114" cy="2581275"/>
          </a:xfrm>
          <a:prstGeom prst="rect">
            <a:avLst/>
          </a:prstGeom>
        </p:spPr>
      </p:pic>
      <p:pic>
        <p:nvPicPr>
          <p:cNvPr id="9" name="Picture 8">
            <a:extLst>
              <a:ext uri="{FF2B5EF4-FFF2-40B4-BE49-F238E27FC236}">
                <a16:creationId xmlns:a16="http://schemas.microsoft.com/office/drawing/2014/main" id="{2C2FEFDB-4DDE-48EF-B74D-5F7B1166F379}"/>
              </a:ext>
            </a:extLst>
          </p:cNvPr>
          <p:cNvPicPr>
            <a:picLocks noChangeAspect="1"/>
          </p:cNvPicPr>
          <p:nvPr/>
        </p:nvPicPr>
        <p:blipFill>
          <a:blip r:embed="rId4"/>
          <a:stretch>
            <a:fillRect/>
          </a:stretch>
        </p:blipFill>
        <p:spPr>
          <a:xfrm>
            <a:off x="14515736" y="8193962"/>
            <a:ext cx="1993565" cy="1984421"/>
          </a:xfrm>
          <a:prstGeom prst="rect">
            <a:avLst/>
          </a:prstGeom>
        </p:spPr>
      </p:pic>
      <p:pic>
        <p:nvPicPr>
          <p:cNvPr id="10" name="Picture 6">
            <a:extLst>
              <a:ext uri="{FF2B5EF4-FFF2-40B4-BE49-F238E27FC236}">
                <a16:creationId xmlns:a16="http://schemas.microsoft.com/office/drawing/2014/main" id="{CC4C17AC-B4FF-4956-B12D-402C848CAD73}"/>
              </a:ext>
            </a:extLst>
          </p:cNvPr>
          <p:cNvPicPr>
            <a:picLocks noChangeAspect="1"/>
          </p:cNvPicPr>
          <p:nvPr/>
        </p:nvPicPr>
        <p:blipFill>
          <a:blip r:embed="rId5"/>
          <a:srcRect/>
          <a:stretch>
            <a:fillRect/>
          </a:stretch>
        </p:blipFill>
        <p:spPr>
          <a:xfrm>
            <a:off x="14438023" y="5722772"/>
            <a:ext cx="1030376" cy="1137965"/>
          </a:xfrm>
          <a:prstGeom prst="rect">
            <a:avLst/>
          </a:prstGeom>
        </p:spPr>
      </p:pic>
      <p:pic>
        <p:nvPicPr>
          <p:cNvPr id="11" name="Picture 6">
            <a:extLst>
              <a:ext uri="{FF2B5EF4-FFF2-40B4-BE49-F238E27FC236}">
                <a16:creationId xmlns:a16="http://schemas.microsoft.com/office/drawing/2014/main" id="{FFF06773-ACB0-47FF-845A-3F165A015EAC}"/>
              </a:ext>
            </a:extLst>
          </p:cNvPr>
          <p:cNvPicPr>
            <a:picLocks noChangeAspect="1"/>
          </p:cNvPicPr>
          <p:nvPr/>
        </p:nvPicPr>
        <p:blipFill>
          <a:blip r:embed="rId5"/>
          <a:srcRect/>
          <a:stretch>
            <a:fillRect/>
          </a:stretch>
        </p:blipFill>
        <p:spPr>
          <a:xfrm>
            <a:off x="2721973" y="3219113"/>
            <a:ext cx="981110" cy="1083555"/>
          </a:xfrm>
          <a:prstGeom prst="rect">
            <a:avLst/>
          </a:prstGeom>
        </p:spPr>
      </p:pic>
      <p:pic>
        <p:nvPicPr>
          <p:cNvPr id="12" name="Picture 10">
            <a:extLst>
              <a:ext uri="{FF2B5EF4-FFF2-40B4-BE49-F238E27FC236}">
                <a16:creationId xmlns:a16="http://schemas.microsoft.com/office/drawing/2014/main" id="{8EFCD8F7-5224-45A7-9A74-F14118E6C90E}"/>
              </a:ext>
            </a:extLst>
          </p:cNvPr>
          <p:cNvPicPr>
            <a:picLocks noChangeAspect="1"/>
          </p:cNvPicPr>
          <p:nvPr/>
        </p:nvPicPr>
        <p:blipFill>
          <a:blip r:embed="rId6"/>
          <a:srcRect/>
          <a:stretch>
            <a:fillRect/>
          </a:stretch>
        </p:blipFill>
        <p:spPr>
          <a:xfrm>
            <a:off x="494984" y="390869"/>
            <a:ext cx="1986285" cy="1986285"/>
          </a:xfrm>
          <a:prstGeom prst="rect">
            <a:avLst/>
          </a:prstGeom>
        </p:spPr>
      </p:pic>
      <p:pic>
        <p:nvPicPr>
          <p:cNvPr id="13" name="Picture 16">
            <a:extLst>
              <a:ext uri="{FF2B5EF4-FFF2-40B4-BE49-F238E27FC236}">
                <a16:creationId xmlns:a16="http://schemas.microsoft.com/office/drawing/2014/main" id="{DFAB9B6D-4CFC-48E0-8B64-912185F43A48}"/>
              </a:ext>
            </a:extLst>
          </p:cNvPr>
          <p:cNvPicPr>
            <a:picLocks noChangeAspect="1"/>
          </p:cNvPicPr>
          <p:nvPr/>
        </p:nvPicPr>
        <p:blipFill>
          <a:blip r:embed="rId7"/>
          <a:srcRect/>
          <a:stretch>
            <a:fillRect/>
          </a:stretch>
        </p:blipFill>
        <p:spPr>
          <a:xfrm>
            <a:off x="13181426" y="108618"/>
            <a:ext cx="1986285" cy="1986285"/>
          </a:xfrm>
          <a:prstGeom prst="rect">
            <a:avLst/>
          </a:prstGeom>
        </p:spPr>
      </p:pic>
      <p:pic>
        <p:nvPicPr>
          <p:cNvPr id="14" name="Picture 5">
            <a:extLst>
              <a:ext uri="{FF2B5EF4-FFF2-40B4-BE49-F238E27FC236}">
                <a16:creationId xmlns:a16="http://schemas.microsoft.com/office/drawing/2014/main" id="{3A73F752-3832-4FE0-9028-A1DB43428FCC}"/>
              </a:ext>
            </a:extLst>
          </p:cNvPr>
          <p:cNvPicPr>
            <a:picLocks noChangeAspect="1"/>
          </p:cNvPicPr>
          <p:nvPr/>
        </p:nvPicPr>
        <p:blipFill>
          <a:blip r:embed="rId8"/>
          <a:srcRect/>
          <a:stretch>
            <a:fillRect/>
          </a:stretch>
        </p:blipFill>
        <p:spPr>
          <a:xfrm>
            <a:off x="4372026" y="6934218"/>
            <a:ext cx="1986285" cy="1986285"/>
          </a:xfrm>
          <a:prstGeom prst="rect">
            <a:avLst/>
          </a:prstGeom>
        </p:spPr>
      </p:pic>
      <p:pic>
        <p:nvPicPr>
          <p:cNvPr id="15" name="Picture 14">
            <a:extLst>
              <a:ext uri="{FF2B5EF4-FFF2-40B4-BE49-F238E27FC236}">
                <a16:creationId xmlns:a16="http://schemas.microsoft.com/office/drawing/2014/main" id="{FE3302FF-A9B3-4ED5-8ACE-7DC03C759359}"/>
              </a:ext>
            </a:extLst>
          </p:cNvPr>
          <p:cNvPicPr>
            <a:picLocks noChangeAspect="1"/>
          </p:cNvPicPr>
          <p:nvPr/>
        </p:nvPicPr>
        <p:blipFill>
          <a:blip r:embed="rId9"/>
          <a:stretch>
            <a:fillRect/>
          </a:stretch>
        </p:blipFill>
        <p:spPr>
          <a:xfrm>
            <a:off x="7330984" y="7736696"/>
            <a:ext cx="710984" cy="1988345"/>
          </a:xfrm>
          <a:prstGeom prst="rect">
            <a:avLst/>
          </a:prstGeom>
        </p:spPr>
      </p:pic>
      <p:pic>
        <p:nvPicPr>
          <p:cNvPr id="16" name="Picture 15">
            <a:extLst>
              <a:ext uri="{FF2B5EF4-FFF2-40B4-BE49-F238E27FC236}">
                <a16:creationId xmlns:a16="http://schemas.microsoft.com/office/drawing/2014/main" id="{FD470410-1309-4AB9-9CBC-1F14E13F945D}"/>
              </a:ext>
            </a:extLst>
          </p:cNvPr>
          <p:cNvPicPr>
            <a:picLocks noChangeAspect="1"/>
          </p:cNvPicPr>
          <p:nvPr/>
        </p:nvPicPr>
        <p:blipFill>
          <a:blip r:embed="rId9"/>
          <a:stretch>
            <a:fillRect/>
          </a:stretch>
        </p:blipFill>
        <p:spPr>
          <a:xfrm>
            <a:off x="11105978" y="977332"/>
            <a:ext cx="710984" cy="1988345"/>
          </a:xfrm>
          <a:prstGeom prst="rect">
            <a:avLst/>
          </a:prstGeom>
        </p:spPr>
      </p:pic>
      <p:pic>
        <p:nvPicPr>
          <p:cNvPr id="17" name="Picture 13">
            <a:extLst>
              <a:ext uri="{FF2B5EF4-FFF2-40B4-BE49-F238E27FC236}">
                <a16:creationId xmlns:a16="http://schemas.microsoft.com/office/drawing/2014/main" id="{8560FB9F-9B6F-4C85-A1BA-B32E12E0CC0D}"/>
              </a:ext>
            </a:extLst>
          </p:cNvPr>
          <p:cNvPicPr>
            <a:picLocks noChangeAspect="1"/>
          </p:cNvPicPr>
          <p:nvPr/>
        </p:nvPicPr>
        <p:blipFill>
          <a:blip r:embed="rId10"/>
          <a:srcRect/>
          <a:stretch>
            <a:fillRect/>
          </a:stretch>
        </p:blipFill>
        <p:spPr>
          <a:xfrm rot="14359835">
            <a:off x="10650729" y="7042997"/>
            <a:ext cx="1693719" cy="1456599"/>
          </a:xfrm>
          <a:prstGeom prst="rect">
            <a:avLst/>
          </a:prstGeom>
        </p:spPr>
      </p:pic>
      <p:pic>
        <p:nvPicPr>
          <p:cNvPr id="18" name="Picture 13">
            <a:extLst>
              <a:ext uri="{FF2B5EF4-FFF2-40B4-BE49-F238E27FC236}">
                <a16:creationId xmlns:a16="http://schemas.microsoft.com/office/drawing/2014/main" id="{CAAB2A21-2338-4A60-821D-EF2CB28E591B}"/>
              </a:ext>
            </a:extLst>
          </p:cNvPr>
          <p:cNvPicPr>
            <a:picLocks noChangeAspect="1"/>
          </p:cNvPicPr>
          <p:nvPr/>
        </p:nvPicPr>
        <p:blipFill>
          <a:blip r:embed="rId10"/>
          <a:srcRect/>
          <a:stretch>
            <a:fillRect/>
          </a:stretch>
        </p:blipFill>
        <p:spPr>
          <a:xfrm rot="3749731">
            <a:off x="4816817" y="1037506"/>
            <a:ext cx="1386755" cy="1192610"/>
          </a:xfrm>
          <a:prstGeom prst="rect">
            <a:avLst/>
          </a:prstGeom>
        </p:spPr>
      </p:pic>
    </p:spTree>
    <p:extLst>
      <p:ext uri="{BB962C8B-B14F-4D97-AF65-F5344CB8AC3E}">
        <p14:creationId xmlns:p14="http://schemas.microsoft.com/office/powerpoint/2010/main" val="3246162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147B3-525E-477C-AD4A-88D3E3B18B1C}"/>
              </a:ext>
            </a:extLst>
          </p:cNvPr>
          <p:cNvPicPr>
            <a:picLocks noChangeAspect="1"/>
          </p:cNvPicPr>
          <p:nvPr/>
        </p:nvPicPr>
        <p:blipFill>
          <a:blip r:embed="rId2"/>
          <a:stretch>
            <a:fillRect/>
          </a:stretch>
        </p:blipFill>
        <p:spPr>
          <a:xfrm>
            <a:off x="1643684" y="629908"/>
            <a:ext cx="3753278" cy="1286574"/>
          </a:xfrm>
          <a:prstGeom prst="rect">
            <a:avLst/>
          </a:prstGeom>
        </p:spPr>
      </p:pic>
      <p:pic>
        <p:nvPicPr>
          <p:cNvPr id="7" name="Picture 6">
            <a:extLst>
              <a:ext uri="{FF2B5EF4-FFF2-40B4-BE49-F238E27FC236}">
                <a16:creationId xmlns:a16="http://schemas.microsoft.com/office/drawing/2014/main" id="{5FFAE5CA-777A-456A-975A-E20CDA2C43C3}"/>
              </a:ext>
            </a:extLst>
          </p:cNvPr>
          <p:cNvPicPr>
            <a:picLocks noChangeAspect="1"/>
          </p:cNvPicPr>
          <p:nvPr/>
        </p:nvPicPr>
        <p:blipFill>
          <a:blip r:embed="rId3"/>
          <a:stretch>
            <a:fillRect/>
          </a:stretch>
        </p:blipFill>
        <p:spPr>
          <a:xfrm>
            <a:off x="13631158" y="247208"/>
            <a:ext cx="4482446" cy="4998807"/>
          </a:xfrm>
          <a:prstGeom prst="rect">
            <a:avLst/>
          </a:prstGeom>
        </p:spPr>
      </p:pic>
      <p:sp>
        <p:nvSpPr>
          <p:cNvPr id="2" name="Title 1">
            <a:extLst>
              <a:ext uri="{FF2B5EF4-FFF2-40B4-BE49-F238E27FC236}">
                <a16:creationId xmlns:a16="http://schemas.microsoft.com/office/drawing/2014/main" id="{B6112D5B-B0BD-4ED1-BD8F-F29A6D51994A}"/>
              </a:ext>
            </a:extLst>
          </p:cNvPr>
          <p:cNvSpPr>
            <a:spLocks noGrp="1"/>
          </p:cNvSpPr>
          <p:nvPr>
            <p:ph type="title"/>
          </p:nvPr>
        </p:nvSpPr>
        <p:spPr>
          <a:xfrm>
            <a:off x="324047" y="279023"/>
            <a:ext cx="6392552" cy="1988345"/>
          </a:xfrm>
        </p:spPr>
        <p:txBody>
          <a:bodyPr/>
          <a:lstStyle/>
          <a:p>
            <a:r>
              <a:rPr lang="en-US" dirty="0">
                <a:latin typeface="Amatic SC Bold" panose="020B0604020202020204" charset="-79"/>
                <a:cs typeface="Amatic SC Bold" panose="020B0604020202020204" charset="-79"/>
              </a:rPr>
              <a:t>Global Citizenship </a:t>
            </a:r>
            <a:endParaRPr lang="en-GB" dirty="0">
              <a:latin typeface="Amatic SC Bold" panose="020B0604020202020204" charset="-79"/>
              <a:cs typeface="Amatic SC Bold" panose="020B0604020202020204" charset="-79"/>
            </a:endParaRPr>
          </a:p>
        </p:txBody>
      </p:sp>
      <p:sp>
        <p:nvSpPr>
          <p:cNvPr id="3" name="Content Placeholder 2">
            <a:extLst>
              <a:ext uri="{FF2B5EF4-FFF2-40B4-BE49-F238E27FC236}">
                <a16:creationId xmlns:a16="http://schemas.microsoft.com/office/drawing/2014/main" id="{BD923F26-6EF1-4820-B1FD-F6BAB4963AB3}"/>
              </a:ext>
            </a:extLst>
          </p:cNvPr>
          <p:cNvSpPr>
            <a:spLocks noGrp="1"/>
          </p:cNvSpPr>
          <p:nvPr>
            <p:ph idx="1"/>
          </p:nvPr>
        </p:nvSpPr>
        <p:spPr>
          <a:xfrm>
            <a:off x="-1273797" y="1738595"/>
            <a:ext cx="15773400" cy="6527007"/>
          </a:xfrm>
        </p:spPr>
        <p:txBody>
          <a:bodyPr>
            <a:normAutofit/>
          </a:bodyPr>
          <a:lstStyle/>
          <a:p>
            <a:pPr marL="1878330" marR="902018" algn="just">
              <a:lnSpc>
                <a:spcPct val="108000"/>
              </a:lnSpc>
              <a:spcBef>
                <a:spcPts val="1208"/>
              </a:spcBef>
            </a:pP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Being</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global</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citizen</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not</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clearly</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defined. As</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there</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no</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global</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government</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there</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are</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no</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clear</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rules</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and regulations</a:t>
            </a:r>
            <a:r>
              <a:rPr lang="en-US" sz="36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globally,</a:t>
            </a:r>
            <a:r>
              <a:rPr lang="en-US" sz="3600" spc="-30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we</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do</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not</a:t>
            </a:r>
            <a:r>
              <a:rPr lang="en-US" sz="36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spc="-23" dirty="0">
                <a:solidFill>
                  <a:srgbClr val="272627"/>
                </a:solidFill>
                <a:latin typeface="Amatic SC Bold" panose="020B0604020202020204" charset="-79"/>
                <a:ea typeface="Trebuchet MS" panose="020B0603020202020204" pitchFamily="34" charset="0"/>
                <a:cs typeface="Amatic SC Bold" panose="020B0604020202020204" charset="-79"/>
              </a:rPr>
              <a:t>have</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democratically-elected</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representatives</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3600" spc="-25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speak</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for</a:t>
            </a:r>
            <a:r>
              <a:rPr lang="en-US" sz="3600" spc="-248"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us.</a:t>
            </a:r>
            <a:r>
              <a:rPr lang="en-US" sz="3600" spc="-150" dirty="0">
                <a:solidFill>
                  <a:srgbClr val="272627"/>
                </a:solidFill>
                <a:latin typeface="Amatic SC Bold" panose="020B0604020202020204" charset="-79"/>
                <a:ea typeface="Trebuchet MS" panose="020B0603020202020204" pitchFamily="34" charset="0"/>
                <a:cs typeface="Amatic SC Bold" panose="020B0604020202020204" charset="-79"/>
              </a:rPr>
              <a:t> </a:t>
            </a:r>
          </a:p>
          <a:p>
            <a:pPr marL="1878330" marR="902018" algn="just">
              <a:spcBef>
                <a:spcPts val="1208"/>
              </a:spcBef>
            </a:pPr>
            <a:endParaRPr lang="en-US" sz="3600" dirty="0">
              <a:solidFill>
                <a:srgbClr val="272627"/>
              </a:solidFill>
              <a:latin typeface="Amatic SC Bold" panose="020B0604020202020204" charset="-79"/>
              <a:ea typeface="Trebuchet MS" panose="020B0603020202020204" pitchFamily="34" charset="0"/>
              <a:cs typeface="Amatic SC Bold" panose="020B0604020202020204" charset="-79"/>
            </a:endParaRPr>
          </a:p>
          <a:p>
            <a:pPr marL="1878330" marR="902018" algn="just">
              <a:lnSpc>
                <a:spcPct val="108000"/>
              </a:lnSpc>
              <a:spcBef>
                <a:spcPts val="1208"/>
              </a:spcBef>
            </a:pP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Global citizenship</a:t>
            </a:r>
            <a:r>
              <a:rPr lang="en-US" sz="3600" spc="-217"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is</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more</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b="1" dirty="0">
                <a:solidFill>
                  <a:srgbClr val="FF0000"/>
                </a:solidFill>
                <a:latin typeface="Amatic SC Bold" panose="020B0604020202020204" charset="-79"/>
                <a:ea typeface="Trebuchet MS" panose="020B0603020202020204" pitchFamily="34" charset="0"/>
                <a:cs typeface="Amatic SC Bold" panose="020B0604020202020204" charset="-79"/>
              </a:rPr>
              <a:t>moral</a:t>
            </a:r>
            <a:r>
              <a:rPr lang="en-US" sz="3600" b="1" spc="-210" dirty="0">
                <a:solidFill>
                  <a:srgbClr val="FF0000"/>
                </a:solidFill>
                <a:latin typeface="Amatic SC Bold" panose="020B0604020202020204" charset="-79"/>
                <a:ea typeface="Trebuchet MS" panose="020B0603020202020204" pitchFamily="34" charset="0"/>
                <a:cs typeface="Amatic SC Bold" panose="020B0604020202020204" charset="-79"/>
              </a:rPr>
              <a:t> </a:t>
            </a:r>
            <a:r>
              <a:rPr lang="en-US" sz="3600" b="1" dirty="0">
                <a:solidFill>
                  <a:srgbClr val="FF0000"/>
                </a:solidFill>
                <a:latin typeface="Amatic SC Bold" panose="020B0604020202020204" charset="-79"/>
                <a:ea typeface="Trebuchet MS" panose="020B0603020202020204" pitchFamily="34" charset="0"/>
                <a:cs typeface="Amatic SC Bold" panose="020B0604020202020204" charset="-79"/>
              </a:rPr>
              <a:t>understanding</a:t>
            </a:r>
            <a:r>
              <a:rPr lang="en-US" sz="3600" b="1" spc="-210" dirty="0">
                <a:solidFill>
                  <a:srgbClr val="FF0000"/>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of</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our</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b="1" dirty="0">
                <a:solidFill>
                  <a:srgbClr val="FF0000"/>
                </a:solidFill>
                <a:latin typeface="Amatic SC Bold" panose="020B0604020202020204" charset="-79"/>
                <a:ea typeface="Trebuchet MS" panose="020B0603020202020204" pitchFamily="34" charset="0"/>
                <a:cs typeface="Amatic SC Bold" panose="020B0604020202020204" charset="-79"/>
              </a:rPr>
              <a:t>responsibilities</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b="1" dirty="0">
                <a:solidFill>
                  <a:srgbClr val="FF0000"/>
                </a:solidFill>
                <a:latin typeface="Amatic SC Bold" panose="020B0604020202020204" charset="-79"/>
                <a:ea typeface="Trebuchet MS" panose="020B0603020202020204" pitchFamily="34" charset="0"/>
                <a:cs typeface="Amatic SC Bold" panose="020B0604020202020204" charset="-79"/>
              </a:rPr>
              <a:t>our</a:t>
            </a:r>
            <a:r>
              <a:rPr lang="en-US" sz="3600" b="1" spc="-210" dirty="0">
                <a:solidFill>
                  <a:srgbClr val="FF0000"/>
                </a:solidFill>
                <a:latin typeface="Amatic SC Bold" panose="020B0604020202020204" charset="-79"/>
                <a:ea typeface="Trebuchet MS" panose="020B0603020202020204" pitchFamily="34" charset="0"/>
                <a:cs typeface="Amatic SC Bold" panose="020B0604020202020204" charset="-79"/>
              </a:rPr>
              <a:t> </a:t>
            </a:r>
            <a:r>
              <a:rPr lang="en-US" sz="3600" b="1" dirty="0">
                <a:solidFill>
                  <a:srgbClr val="FF0000"/>
                </a:solidFill>
                <a:latin typeface="Amatic SC Bold" panose="020B0604020202020204" charset="-79"/>
                <a:ea typeface="Trebuchet MS" panose="020B0603020202020204" pitchFamily="34" charset="0"/>
                <a:cs typeface="Amatic SC Bold" panose="020B0604020202020204" charset="-79"/>
              </a:rPr>
              <a:t>rights</a:t>
            </a:r>
            <a:r>
              <a:rPr lang="en-US" sz="3600" b="1" spc="-210" dirty="0">
                <a:solidFill>
                  <a:srgbClr val="FF0000"/>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3600"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u="sng" dirty="0">
                <a:solidFill>
                  <a:srgbClr val="272627"/>
                </a:solidFill>
                <a:latin typeface="Amatic SC Bold" panose="020B0604020202020204" charset="-79"/>
                <a:ea typeface="Trebuchet MS" panose="020B0603020202020204" pitchFamily="34" charset="0"/>
                <a:cs typeface="Amatic SC Bold" panose="020B0604020202020204" charset="-79"/>
              </a:rPr>
              <a:t>global</a:t>
            </a:r>
            <a:r>
              <a:rPr lang="en-US" sz="3600" u="sng" spc="-210"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u="sng" dirty="0">
                <a:solidFill>
                  <a:srgbClr val="272627"/>
                </a:solidFill>
                <a:latin typeface="Amatic SC Bold" panose="020B0604020202020204" charset="-79"/>
                <a:ea typeface="Trebuchet MS" panose="020B0603020202020204" pitchFamily="34" charset="0"/>
                <a:cs typeface="Amatic SC Bold" panose="020B0604020202020204" charset="-79"/>
              </a:rPr>
              <a:t>context</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t>
            </a:r>
            <a:r>
              <a:rPr lang="en-US" sz="3600" spc="-8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Being a</a:t>
            </a:r>
            <a:r>
              <a:rPr lang="en-US" sz="36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true</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global</a:t>
            </a:r>
            <a:r>
              <a:rPr lang="en-US" sz="36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citizen</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means</a:t>
            </a:r>
            <a:r>
              <a:rPr lang="en-US" sz="36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that</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we</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recognise</a:t>
            </a:r>
            <a:r>
              <a:rPr lang="en-US" sz="36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that</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u="sng" dirty="0">
                <a:solidFill>
                  <a:srgbClr val="272627"/>
                </a:solidFill>
                <a:latin typeface="Amatic SC Bold" panose="020B0604020202020204" charset="-79"/>
                <a:ea typeface="Trebuchet MS" panose="020B0603020202020204" pitchFamily="34" charset="0"/>
                <a:cs typeface="Amatic SC Bold" panose="020B0604020202020204" charset="-79"/>
              </a:rPr>
              <a:t>all</a:t>
            </a:r>
            <a:r>
              <a:rPr lang="en-US" sz="3600" u="sng"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u="sng" dirty="0">
                <a:solidFill>
                  <a:srgbClr val="272627"/>
                </a:solidFill>
                <a:latin typeface="Amatic SC Bold" panose="020B0604020202020204" charset="-79"/>
                <a:ea typeface="Trebuchet MS" panose="020B0603020202020204" pitchFamily="34" charset="0"/>
                <a:cs typeface="Amatic SC Bold" panose="020B0604020202020204" charset="-79"/>
              </a:rPr>
              <a:t>people</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spc="-23" dirty="0">
                <a:solidFill>
                  <a:srgbClr val="272627"/>
                </a:solidFill>
                <a:latin typeface="Amatic SC Bold" panose="020B0604020202020204" charset="-79"/>
                <a:ea typeface="Trebuchet MS" panose="020B0603020202020204" pitchFamily="34" charset="0"/>
                <a:cs typeface="Amatic SC Bold" panose="020B0604020202020204" charset="-79"/>
              </a:rPr>
              <a:t>have</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equal</a:t>
            </a:r>
            <a:r>
              <a:rPr lang="en-US" sz="3600" spc="-29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rights</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600" spc="-293" dirty="0">
                <a:solidFill>
                  <a:srgbClr val="272627"/>
                </a:solidFill>
                <a:latin typeface="Amatic SC Bold" panose="020B0604020202020204" charset="-79"/>
                <a:ea typeface="Trebuchet MS" panose="020B0603020202020204" pitchFamily="34" charset="0"/>
                <a:cs typeface="Amatic SC Bold" panose="020B0604020202020204" charset="-79"/>
              </a:rPr>
              <a:t> that we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value</a:t>
            </a:r>
            <a:r>
              <a:rPr lang="en-US" sz="3600" spc="-28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diversity.</a:t>
            </a:r>
            <a:endParaRPr lang="en-GB" sz="3600" dirty="0">
              <a:latin typeface="Amatic SC Bold" panose="020B0604020202020204" charset="-79"/>
              <a:ea typeface="Trebuchet MS" panose="020B0603020202020204" pitchFamily="34" charset="0"/>
              <a:cs typeface="Amatic SC Bold" panose="020B0604020202020204" charset="-79"/>
            </a:endParaRPr>
          </a:p>
          <a:p>
            <a:pPr marL="1878330" marR="1054418" algn="just">
              <a:lnSpc>
                <a:spcPct val="108000"/>
              </a:lnSpc>
            </a:pPr>
            <a:endParaRPr lang="en-US" sz="3600" dirty="0">
              <a:solidFill>
                <a:srgbClr val="272627"/>
              </a:solidFill>
              <a:latin typeface="Amatic SC Bold" panose="020B0604020202020204" charset="-79"/>
              <a:ea typeface="Trebuchet MS" panose="020B0603020202020204" pitchFamily="34" charset="0"/>
              <a:cs typeface="Amatic SC Bold" panose="020B0604020202020204" charset="-79"/>
            </a:endParaRPr>
          </a:p>
          <a:p>
            <a:pPr marL="1878330" marR="1054418" algn="just">
              <a:lnSpc>
                <a:spcPct val="108000"/>
              </a:lnSpc>
            </a:pP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In</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addition,</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it</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means</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we</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should</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u="sng" dirty="0">
                <a:solidFill>
                  <a:srgbClr val="272627"/>
                </a:solidFill>
                <a:latin typeface="Amatic SC Bold" panose="020B0604020202020204" charset="-79"/>
                <a:ea typeface="Trebuchet MS" panose="020B0603020202020204" pitchFamily="34" charset="0"/>
                <a:cs typeface="Amatic SC Bold" panose="020B0604020202020204" charset="-79"/>
              </a:rPr>
              <a:t>value</a:t>
            </a:r>
            <a:r>
              <a:rPr lang="en-US" sz="3600" u="sng"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u="sng" dirty="0">
                <a:solidFill>
                  <a:srgbClr val="272627"/>
                </a:solidFill>
                <a:latin typeface="Amatic SC Bold" panose="020B0604020202020204" charset="-79"/>
                <a:ea typeface="Trebuchet MS" panose="020B0603020202020204" pitchFamily="34" charset="0"/>
                <a:cs typeface="Amatic SC Bold" panose="020B0604020202020204" charset="-79"/>
              </a:rPr>
              <a:t>the</a:t>
            </a:r>
            <a:r>
              <a:rPr lang="en-US" sz="3600" u="sng"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u="sng" dirty="0">
                <a:solidFill>
                  <a:srgbClr val="272627"/>
                </a:solidFill>
                <a:latin typeface="Amatic SC Bold" panose="020B0604020202020204" charset="-79"/>
                <a:ea typeface="Trebuchet MS" panose="020B0603020202020204" pitchFamily="34" charset="0"/>
                <a:cs typeface="Amatic SC Bold" panose="020B0604020202020204" charset="-79"/>
              </a:rPr>
              <a:t>earth</a:t>
            </a:r>
            <a:r>
              <a:rPr lang="en-US" sz="3600" u="sng"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as</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our common home which</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we</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all</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spc="-23" dirty="0">
                <a:solidFill>
                  <a:srgbClr val="272627"/>
                </a:solidFill>
                <a:latin typeface="Amatic SC Bold" panose="020B0604020202020204" charset="-79"/>
                <a:ea typeface="Trebuchet MS" panose="020B0603020202020204" pitchFamily="34" charset="0"/>
                <a:cs typeface="Amatic SC Bold" panose="020B0604020202020204" charset="-79"/>
              </a:rPr>
              <a:t>have</a:t>
            </a:r>
            <a:r>
              <a:rPr lang="en-US" sz="3600" spc="-17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 need</a:t>
            </a:r>
            <a:r>
              <a:rPr lang="en-US" sz="36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and</a:t>
            </a:r>
            <a:r>
              <a:rPr lang="en-US" sz="36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indeed</a:t>
            </a:r>
            <a:r>
              <a:rPr lang="en-US" sz="36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a</a:t>
            </a:r>
            <a:r>
              <a:rPr lang="en-US" sz="36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responsibility,</a:t>
            </a:r>
            <a:r>
              <a:rPr lang="en-US" sz="3600" spc="-203"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to</a:t>
            </a:r>
            <a:r>
              <a:rPr lang="en-US" sz="36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dirty="0">
                <a:solidFill>
                  <a:srgbClr val="272627"/>
                </a:solidFill>
                <a:latin typeface="Amatic SC Bold" panose="020B0604020202020204" charset="-79"/>
                <a:ea typeface="Trebuchet MS" panose="020B0603020202020204" pitchFamily="34" charset="0"/>
                <a:cs typeface="Amatic SC Bold" panose="020B0604020202020204" charset="-79"/>
              </a:rPr>
              <a:t>look</a:t>
            </a:r>
            <a:r>
              <a:rPr lang="en-US" sz="3600" spc="-75" dirty="0">
                <a:solidFill>
                  <a:srgbClr val="272627"/>
                </a:solidFill>
                <a:latin typeface="Amatic SC Bold" panose="020B0604020202020204" charset="-79"/>
                <a:ea typeface="Trebuchet MS" panose="020B0603020202020204" pitchFamily="34" charset="0"/>
                <a:cs typeface="Amatic SC Bold" panose="020B0604020202020204" charset="-79"/>
              </a:rPr>
              <a:t> </a:t>
            </a:r>
            <a:r>
              <a:rPr lang="en-US" sz="3600" spc="-30" dirty="0">
                <a:solidFill>
                  <a:srgbClr val="272627"/>
                </a:solidFill>
                <a:latin typeface="Amatic SC Bold" panose="020B0604020202020204" charset="-79"/>
                <a:ea typeface="Trebuchet MS" panose="020B0603020202020204" pitchFamily="34" charset="0"/>
                <a:cs typeface="Amatic SC Bold" panose="020B0604020202020204" charset="-79"/>
              </a:rPr>
              <a:t>after.</a:t>
            </a:r>
            <a:endParaRPr lang="en-GB" sz="3600" dirty="0">
              <a:latin typeface="Amatic SC Bold" panose="020B0604020202020204" charset="-79"/>
              <a:ea typeface="Trebuchet MS" panose="020B0603020202020204" pitchFamily="34" charset="0"/>
              <a:cs typeface="Amatic SC Bold" panose="020B0604020202020204" charset="-79"/>
            </a:endParaRPr>
          </a:p>
          <a:p>
            <a:endParaRPr lang="en-GB" dirty="0"/>
          </a:p>
        </p:txBody>
      </p:sp>
      <p:pic>
        <p:nvPicPr>
          <p:cNvPr id="4" name="Picture 3">
            <a:extLst>
              <a:ext uri="{FF2B5EF4-FFF2-40B4-BE49-F238E27FC236}">
                <a16:creationId xmlns:a16="http://schemas.microsoft.com/office/drawing/2014/main" id="{B249AF7A-72AA-4732-811C-726572D62EF6}"/>
              </a:ext>
            </a:extLst>
          </p:cNvPr>
          <p:cNvPicPr>
            <a:picLocks noChangeAspect="1"/>
          </p:cNvPicPr>
          <p:nvPr/>
        </p:nvPicPr>
        <p:blipFill>
          <a:blip r:embed="rId4"/>
          <a:stretch>
            <a:fillRect/>
          </a:stretch>
        </p:blipFill>
        <p:spPr>
          <a:xfrm>
            <a:off x="13920394" y="370574"/>
            <a:ext cx="3812606" cy="4190492"/>
          </a:xfrm>
          <a:prstGeom prst="rect">
            <a:avLst/>
          </a:prstGeom>
        </p:spPr>
      </p:pic>
      <p:pic>
        <p:nvPicPr>
          <p:cNvPr id="5" name="Picture 4">
            <a:extLst>
              <a:ext uri="{FF2B5EF4-FFF2-40B4-BE49-F238E27FC236}">
                <a16:creationId xmlns:a16="http://schemas.microsoft.com/office/drawing/2014/main" id="{E4B90EEB-65CB-43E1-B2A9-6A53AC2F89EB}"/>
              </a:ext>
            </a:extLst>
          </p:cNvPr>
          <p:cNvPicPr>
            <a:picLocks noChangeAspect="1"/>
          </p:cNvPicPr>
          <p:nvPr/>
        </p:nvPicPr>
        <p:blipFill>
          <a:blip r:embed="rId5"/>
          <a:stretch>
            <a:fillRect/>
          </a:stretch>
        </p:blipFill>
        <p:spPr>
          <a:xfrm>
            <a:off x="0" y="8202168"/>
            <a:ext cx="18288000" cy="2084832"/>
          </a:xfrm>
          <a:prstGeom prst="rect">
            <a:avLst/>
          </a:prstGeom>
        </p:spPr>
      </p:pic>
      <p:pic>
        <p:nvPicPr>
          <p:cNvPr id="6" name="Picture 5">
            <a:extLst>
              <a:ext uri="{FF2B5EF4-FFF2-40B4-BE49-F238E27FC236}">
                <a16:creationId xmlns:a16="http://schemas.microsoft.com/office/drawing/2014/main" id="{C1035791-13E5-4849-91E5-B2E81C5C0146}"/>
              </a:ext>
            </a:extLst>
          </p:cNvPr>
          <p:cNvPicPr>
            <a:picLocks noChangeAspect="1"/>
          </p:cNvPicPr>
          <p:nvPr/>
        </p:nvPicPr>
        <p:blipFill>
          <a:blip r:embed="rId6"/>
          <a:stretch>
            <a:fillRect/>
          </a:stretch>
        </p:blipFill>
        <p:spPr>
          <a:xfrm>
            <a:off x="13730141" y="279023"/>
            <a:ext cx="4383464" cy="4966992"/>
          </a:xfrm>
          <a:prstGeom prst="rect">
            <a:avLst/>
          </a:prstGeom>
        </p:spPr>
      </p:pic>
    </p:spTree>
    <p:extLst>
      <p:ext uri="{BB962C8B-B14F-4D97-AF65-F5344CB8AC3E}">
        <p14:creationId xmlns:p14="http://schemas.microsoft.com/office/powerpoint/2010/main" val="2975669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39BF9-D64C-44A4-8661-19C2608E148A}"/>
              </a:ext>
            </a:extLst>
          </p:cNvPr>
          <p:cNvPicPr>
            <a:picLocks noChangeAspect="1"/>
          </p:cNvPicPr>
          <p:nvPr/>
        </p:nvPicPr>
        <p:blipFill>
          <a:blip r:embed="rId2"/>
          <a:stretch>
            <a:fillRect/>
          </a:stretch>
        </p:blipFill>
        <p:spPr>
          <a:xfrm>
            <a:off x="4058240" y="2852729"/>
            <a:ext cx="10322351" cy="4581542"/>
          </a:xfrm>
          <a:prstGeom prst="rect">
            <a:avLst/>
          </a:prstGeom>
        </p:spPr>
      </p:pic>
      <p:sp>
        <p:nvSpPr>
          <p:cNvPr id="2" name="Title 1">
            <a:extLst>
              <a:ext uri="{FF2B5EF4-FFF2-40B4-BE49-F238E27FC236}">
                <a16:creationId xmlns:a16="http://schemas.microsoft.com/office/drawing/2014/main" id="{822D470E-6BBB-496E-A3DC-9811A1C33194}"/>
              </a:ext>
            </a:extLst>
          </p:cNvPr>
          <p:cNvSpPr>
            <a:spLocks noGrp="1"/>
          </p:cNvSpPr>
          <p:nvPr>
            <p:ph type="title"/>
          </p:nvPr>
        </p:nvSpPr>
        <p:spPr>
          <a:xfrm>
            <a:off x="4767017" y="4149328"/>
            <a:ext cx="8753966" cy="1988345"/>
          </a:xfrm>
        </p:spPr>
        <p:txBody>
          <a:bodyPr>
            <a:normAutofit/>
          </a:bodyPr>
          <a:lstStyle/>
          <a:p>
            <a:pPr algn="ctr"/>
            <a:r>
              <a:rPr lang="en-US" sz="9000" dirty="0">
                <a:latin typeface="Amatic SC Bold" panose="020B0604020202020204" charset="-79"/>
                <a:cs typeface="Amatic SC Bold" panose="020B0604020202020204" charset="-79"/>
              </a:rPr>
              <a:t>The Global Environment</a:t>
            </a:r>
            <a:endParaRPr lang="en-GB" sz="9000" dirty="0">
              <a:latin typeface="Amatic SC Bold" panose="020B0604020202020204" charset="-79"/>
              <a:cs typeface="Amatic SC Bold" panose="020B0604020202020204" charset="-79"/>
            </a:endParaRPr>
          </a:p>
        </p:txBody>
      </p:sp>
      <p:pic>
        <p:nvPicPr>
          <p:cNvPr id="4" name="Picture 11">
            <a:extLst>
              <a:ext uri="{FF2B5EF4-FFF2-40B4-BE49-F238E27FC236}">
                <a16:creationId xmlns:a16="http://schemas.microsoft.com/office/drawing/2014/main" id="{B6E65C04-21EF-4F81-88DA-60A74A0EA307}"/>
              </a:ext>
            </a:extLst>
          </p:cNvPr>
          <p:cNvPicPr>
            <a:picLocks noChangeAspect="1"/>
          </p:cNvPicPr>
          <p:nvPr/>
        </p:nvPicPr>
        <p:blipFill>
          <a:blip r:embed="rId3"/>
          <a:srcRect/>
          <a:stretch>
            <a:fillRect/>
          </a:stretch>
        </p:blipFill>
        <p:spPr>
          <a:xfrm rot="4810274">
            <a:off x="1455213" y="6143633"/>
            <a:ext cx="2052114" cy="2581275"/>
          </a:xfrm>
          <a:prstGeom prst="rect">
            <a:avLst/>
          </a:prstGeom>
        </p:spPr>
      </p:pic>
      <p:pic>
        <p:nvPicPr>
          <p:cNvPr id="5" name="Picture 11">
            <a:extLst>
              <a:ext uri="{FF2B5EF4-FFF2-40B4-BE49-F238E27FC236}">
                <a16:creationId xmlns:a16="http://schemas.microsoft.com/office/drawing/2014/main" id="{C306B74C-1BCC-4A63-AC37-4304464259C9}"/>
              </a:ext>
            </a:extLst>
          </p:cNvPr>
          <p:cNvPicPr>
            <a:picLocks noChangeAspect="1"/>
          </p:cNvPicPr>
          <p:nvPr/>
        </p:nvPicPr>
        <p:blipFill>
          <a:blip r:embed="rId3"/>
          <a:srcRect/>
          <a:stretch>
            <a:fillRect/>
          </a:stretch>
        </p:blipFill>
        <p:spPr>
          <a:xfrm rot="4810274">
            <a:off x="15187710" y="2017049"/>
            <a:ext cx="2052114" cy="2581275"/>
          </a:xfrm>
          <a:prstGeom prst="rect">
            <a:avLst/>
          </a:prstGeom>
        </p:spPr>
      </p:pic>
      <p:pic>
        <p:nvPicPr>
          <p:cNvPr id="6" name="Picture 5">
            <a:extLst>
              <a:ext uri="{FF2B5EF4-FFF2-40B4-BE49-F238E27FC236}">
                <a16:creationId xmlns:a16="http://schemas.microsoft.com/office/drawing/2014/main" id="{E8D84B03-AFD6-47F5-BE06-84F5D54F9B06}"/>
              </a:ext>
            </a:extLst>
          </p:cNvPr>
          <p:cNvPicPr>
            <a:picLocks noChangeAspect="1"/>
          </p:cNvPicPr>
          <p:nvPr/>
        </p:nvPicPr>
        <p:blipFill>
          <a:blip r:embed="rId4"/>
          <a:stretch>
            <a:fillRect/>
          </a:stretch>
        </p:blipFill>
        <p:spPr>
          <a:xfrm>
            <a:off x="5237375" y="745871"/>
            <a:ext cx="710984" cy="1988345"/>
          </a:xfrm>
          <a:prstGeom prst="rect">
            <a:avLst/>
          </a:prstGeom>
        </p:spPr>
      </p:pic>
      <p:pic>
        <p:nvPicPr>
          <p:cNvPr id="7" name="Picture 6">
            <a:extLst>
              <a:ext uri="{FF2B5EF4-FFF2-40B4-BE49-F238E27FC236}">
                <a16:creationId xmlns:a16="http://schemas.microsoft.com/office/drawing/2014/main" id="{D68C035A-E151-4F59-BC15-85C7D2AD26F6}"/>
              </a:ext>
            </a:extLst>
          </p:cNvPr>
          <p:cNvPicPr>
            <a:picLocks noChangeAspect="1"/>
          </p:cNvPicPr>
          <p:nvPr/>
        </p:nvPicPr>
        <p:blipFill>
          <a:blip r:embed="rId4"/>
          <a:stretch>
            <a:fillRect/>
          </a:stretch>
        </p:blipFill>
        <p:spPr>
          <a:xfrm>
            <a:off x="14996891" y="7216457"/>
            <a:ext cx="710984" cy="1988345"/>
          </a:xfrm>
          <a:prstGeom prst="rect">
            <a:avLst/>
          </a:prstGeom>
        </p:spPr>
      </p:pic>
      <p:pic>
        <p:nvPicPr>
          <p:cNvPr id="8" name="Picture 14">
            <a:extLst>
              <a:ext uri="{FF2B5EF4-FFF2-40B4-BE49-F238E27FC236}">
                <a16:creationId xmlns:a16="http://schemas.microsoft.com/office/drawing/2014/main" id="{DDA3B4FB-D06F-4612-81D2-24BF6B42C3B4}"/>
              </a:ext>
            </a:extLst>
          </p:cNvPr>
          <p:cNvPicPr>
            <a:picLocks noChangeAspect="1"/>
          </p:cNvPicPr>
          <p:nvPr/>
        </p:nvPicPr>
        <p:blipFill>
          <a:blip r:embed="rId5"/>
          <a:srcRect/>
          <a:stretch>
            <a:fillRect/>
          </a:stretch>
        </p:blipFill>
        <p:spPr>
          <a:xfrm rot="11687853">
            <a:off x="4964258" y="6887575"/>
            <a:ext cx="1433673" cy="1199072"/>
          </a:xfrm>
          <a:prstGeom prst="rect">
            <a:avLst/>
          </a:prstGeom>
        </p:spPr>
      </p:pic>
      <p:pic>
        <p:nvPicPr>
          <p:cNvPr id="9" name="Picture 14">
            <a:extLst>
              <a:ext uri="{FF2B5EF4-FFF2-40B4-BE49-F238E27FC236}">
                <a16:creationId xmlns:a16="http://schemas.microsoft.com/office/drawing/2014/main" id="{9EE28384-82B7-4ED0-8ADE-DE63F17CBB78}"/>
              </a:ext>
            </a:extLst>
          </p:cNvPr>
          <p:cNvPicPr>
            <a:picLocks noChangeAspect="1"/>
          </p:cNvPicPr>
          <p:nvPr/>
        </p:nvPicPr>
        <p:blipFill>
          <a:blip r:embed="rId5"/>
          <a:srcRect/>
          <a:stretch>
            <a:fillRect/>
          </a:stretch>
        </p:blipFill>
        <p:spPr>
          <a:xfrm>
            <a:off x="11423556" y="2134681"/>
            <a:ext cx="1433673" cy="1199072"/>
          </a:xfrm>
          <a:prstGeom prst="rect">
            <a:avLst/>
          </a:prstGeom>
        </p:spPr>
      </p:pic>
      <p:pic>
        <p:nvPicPr>
          <p:cNvPr id="10" name="Picture 9">
            <a:extLst>
              <a:ext uri="{FF2B5EF4-FFF2-40B4-BE49-F238E27FC236}">
                <a16:creationId xmlns:a16="http://schemas.microsoft.com/office/drawing/2014/main" id="{69A16AC9-43B4-4CC9-84EE-EB417708D2FF}"/>
              </a:ext>
            </a:extLst>
          </p:cNvPr>
          <p:cNvPicPr>
            <a:picLocks noChangeAspect="1"/>
          </p:cNvPicPr>
          <p:nvPr/>
        </p:nvPicPr>
        <p:blipFill>
          <a:blip r:embed="rId6"/>
          <a:srcRect/>
          <a:stretch>
            <a:fillRect/>
          </a:stretch>
        </p:blipFill>
        <p:spPr>
          <a:xfrm>
            <a:off x="817634" y="3307687"/>
            <a:ext cx="836295" cy="1199072"/>
          </a:xfrm>
          <a:prstGeom prst="rect">
            <a:avLst/>
          </a:prstGeom>
        </p:spPr>
      </p:pic>
      <p:pic>
        <p:nvPicPr>
          <p:cNvPr id="11" name="Picture 9">
            <a:extLst>
              <a:ext uri="{FF2B5EF4-FFF2-40B4-BE49-F238E27FC236}">
                <a16:creationId xmlns:a16="http://schemas.microsoft.com/office/drawing/2014/main" id="{C5AE9B07-0DBF-4951-BE6A-8EB2E6A8CF75}"/>
              </a:ext>
            </a:extLst>
          </p:cNvPr>
          <p:cNvPicPr>
            <a:picLocks noChangeAspect="1"/>
          </p:cNvPicPr>
          <p:nvPr/>
        </p:nvPicPr>
        <p:blipFill>
          <a:blip r:embed="rId6"/>
          <a:srcRect/>
          <a:stretch>
            <a:fillRect/>
          </a:stretch>
        </p:blipFill>
        <p:spPr>
          <a:xfrm>
            <a:off x="9992034" y="7830371"/>
            <a:ext cx="885144" cy="1269110"/>
          </a:xfrm>
          <a:prstGeom prst="rect">
            <a:avLst/>
          </a:prstGeom>
        </p:spPr>
      </p:pic>
      <p:pic>
        <p:nvPicPr>
          <p:cNvPr id="12" name="Picture 10">
            <a:extLst>
              <a:ext uri="{FF2B5EF4-FFF2-40B4-BE49-F238E27FC236}">
                <a16:creationId xmlns:a16="http://schemas.microsoft.com/office/drawing/2014/main" id="{9E1EDB9B-968B-4A87-8237-DD5FF769CE4A}"/>
              </a:ext>
            </a:extLst>
          </p:cNvPr>
          <p:cNvPicPr>
            <a:picLocks noChangeAspect="1"/>
          </p:cNvPicPr>
          <p:nvPr/>
        </p:nvPicPr>
        <p:blipFill>
          <a:blip r:embed="rId7"/>
          <a:srcRect/>
          <a:stretch>
            <a:fillRect/>
          </a:stretch>
        </p:blipFill>
        <p:spPr>
          <a:xfrm>
            <a:off x="494984" y="390869"/>
            <a:ext cx="1986285" cy="1986285"/>
          </a:xfrm>
          <a:prstGeom prst="rect">
            <a:avLst/>
          </a:prstGeom>
        </p:spPr>
      </p:pic>
      <p:pic>
        <p:nvPicPr>
          <p:cNvPr id="13" name="Picture 21">
            <a:extLst>
              <a:ext uri="{FF2B5EF4-FFF2-40B4-BE49-F238E27FC236}">
                <a16:creationId xmlns:a16="http://schemas.microsoft.com/office/drawing/2014/main" id="{BDD31509-7DFA-4593-86B1-E6138A32C67D}"/>
              </a:ext>
            </a:extLst>
          </p:cNvPr>
          <p:cNvPicPr>
            <a:picLocks noChangeAspect="1"/>
          </p:cNvPicPr>
          <p:nvPr/>
        </p:nvPicPr>
        <p:blipFill>
          <a:blip r:embed="rId8"/>
          <a:srcRect/>
          <a:stretch>
            <a:fillRect/>
          </a:stretch>
        </p:blipFill>
        <p:spPr>
          <a:xfrm>
            <a:off x="15635967" y="5143499"/>
            <a:ext cx="1986285" cy="1986285"/>
          </a:xfrm>
          <a:prstGeom prst="rect">
            <a:avLst/>
          </a:prstGeom>
        </p:spPr>
      </p:pic>
      <p:pic>
        <p:nvPicPr>
          <p:cNvPr id="14" name="Picture 17">
            <a:extLst>
              <a:ext uri="{FF2B5EF4-FFF2-40B4-BE49-F238E27FC236}">
                <a16:creationId xmlns:a16="http://schemas.microsoft.com/office/drawing/2014/main" id="{F7E303DB-C3DE-4E4C-B487-2035302772F7}"/>
              </a:ext>
            </a:extLst>
          </p:cNvPr>
          <p:cNvPicPr>
            <a:picLocks noChangeAspect="1"/>
          </p:cNvPicPr>
          <p:nvPr/>
        </p:nvPicPr>
        <p:blipFill>
          <a:blip r:embed="rId9"/>
          <a:srcRect/>
          <a:stretch>
            <a:fillRect/>
          </a:stretch>
        </p:blipFill>
        <p:spPr>
          <a:xfrm>
            <a:off x="4058240" y="8210451"/>
            <a:ext cx="1986285" cy="1986285"/>
          </a:xfrm>
          <a:prstGeom prst="rect">
            <a:avLst/>
          </a:prstGeom>
        </p:spPr>
      </p:pic>
      <p:pic>
        <p:nvPicPr>
          <p:cNvPr id="15" name="Picture 9">
            <a:extLst>
              <a:ext uri="{FF2B5EF4-FFF2-40B4-BE49-F238E27FC236}">
                <a16:creationId xmlns:a16="http://schemas.microsoft.com/office/drawing/2014/main" id="{4E4A87F0-0EF3-40AA-B5B4-568108E907DF}"/>
              </a:ext>
            </a:extLst>
          </p:cNvPr>
          <p:cNvPicPr>
            <a:picLocks noChangeAspect="1"/>
          </p:cNvPicPr>
          <p:nvPr/>
        </p:nvPicPr>
        <p:blipFill>
          <a:blip r:embed="rId10"/>
          <a:srcRect/>
          <a:stretch>
            <a:fillRect/>
          </a:stretch>
        </p:blipFill>
        <p:spPr>
          <a:xfrm>
            <a:off x="13050627" y="0"/>
            <a:ext cx="1986285" cy="1986285"/>
          </a:xfrm>
          <a:prstGeom prst="rect">
            <a:avLst/>
          </a:prstGeom>
        </p:spPr>
      </p:pic>
    </p:spTree>
    <p:extLst>
      <p:ext uri="{BB962C8B-B14F-4D97-AF65-F5344CB8AC3E}">
        <p14:creationId xmlns:p14="http://schemas.microsoft.com/office/powerpoint/2010/main" val="1997257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4e5133-23c0-4b3f-b17c-41b26a63803f">
      <Terms xmlns="http://schemas.microsoft.com/office/infopath/2007/PartnerControls"/>
    </lcf76f155ced4ddcb4097134ff3c332f>
    <TaxCatchAll xmlns="173eebc7-d257-4ab0-80dd-e184daeff44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E80366467B8B47AEEDFC485B69C497" ma:contentTypeVersion="16" ma:contentTypeDescription="Create a new document." ma:contentTypeScope="" ma:versionID="e91dbcaeea677bb4f2de5a4526e5b1b9">
  <xsd:schema xmlns:xsd="http://www.w3.org/2001/XMLSchema" xmlns:xs="http://www.w3.org/2001/XMLSchema" xmlns:p="http://schemas.microsoft.com/office/2006/metadata/properties" xmlns:ns2="194e5133-23c0-4b3f-b17c-41b26a63803f" xmlns:ns3="173eebc7-d257-4ab0-80dd-e184daeff441" targetNamespace="http://schemas.microsoft.com/office/2006/metadata/properties" ma:root="true" ma:fieldsID="fa97f5f33266d0d7bd2f6a4e8ea0b301" ns2:_="" ns3:_="">
    <xsd:import namespace="194e5133-23c0-4b3f-b17c-41b26a63803f"/>
    <xsd:import namespace="173eebc7-d257-4ab0-80dd-e184daeff4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e5133-23c0-4b3f-b17c-41b26a63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30538f-b798-4f99-a614-15010ee6172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3eebc7-d257-4ab0-80dd-e184daeff44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c8cbfc4-b84f-4aa2-b643-5da7e7f2931b}" ma:internalName="TaxCatchAll" ma:showField="CatchAllData" ma:web="173eebc7-d257-4ab0-80dd-e184daeff44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B95746-D9A0-411E-A665-61BA327D4283}">
  <ds:schemaRefs>
    <ds:schemaRef ds:uri="http://schemas.microsoft.com/sharepoint/v3/contenttype/forms"/>
  </ds:schemaRefs>
</ds:datastoreItem>
</file>

<file path=customXml/itemProps2.xml><?xml version="1.0" encoding="utf-8"?>
<ds:datastoreItem xmlns:ds="http://schemas.openxmlformats.org/officeDocument/2006/customXml" ds:itemID="{D04E4EA2-469F-473D-98F3-59F2EF0802F3}">
  <ds:schemaRefs>
    <ds:schemaRef ds:uri="http://schemas.microsoft.com/office/2006/metadata/properties"/>
    <ds:schemaRef ds:uri="http://schemas.microsoft.com/office/infopath/2007/PartnerControls"/>
    <ds:schemaRef ds:uri="194e5133-23c0-4b3f-b17c-41b26a63803f"/>
    <ds:schemaRef ds:uri="173eebc7-d257-4ab0-80dd-e184daeff441"/>
  </ds:schemaRefs>
</ds:datastoreItem>
</file>

<file path=customXml/itemProps3.xml><?xml version="1.0" encoding="utf-8"?>
<ds:datastoreItem xmlns:ds="http://schemas.openxmlformats.org/officeDocument/2006/customXml" ds:itemID="{BE2BA743-E5F8-4DBE-A5BA-548ED8F63B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4e5133-23c0-4b3f-b17c-41b26a63803f"/>
    <ds:schemaRef ds:uri="173eebc7-d257-4ab0-80dd-e184daeff4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334</TotalTime>
  <Words>2835</Words>
  <Application>Microsoft Office PowerPoint</Application>
  <PresentationFormat>Custom</PresentationFormat>
  <Paragraphs>303</Paragraphs>
  <Slides>48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Chalkboard</vt:lpstr>
      <vt:lpstr>Muli Bold</vt:lpstr>
      <vt:lpstr>Arial</vt:lpstr>
      <vt:lpstr>Amatic SC Bold</vt:lpstr>
      <vt:lpstr>Muli Regular</vt:lpstr>
      <vt:lpstr>Amatic SC</vt:lpstr>
      <vt:lpstr>Calibri</vt:lpstr>
      <vt:lpstr>Office Theme</vt:lpstr>
      <vt:lpstr>PowerPoint Presentation</vt:lpstr>
      <vt:lpstr>PowerPoint Presentation</vt:lpstr>
      <vt:lpstr>PowerPoint Presentation</vt:lpstr>
      <vt:lpstr>Key Stage 5</vt:lpstr>
      <vt:lpstr>Global Perspective </vt:lpstr>
      <vt:lpstr>Global Perspective </vt:lpstr>
      <vt:lpstr>Global Citizenship </vt:lpstr>
      <vt:lpstr>Global Citizenship </vt:lpstr>
      <vt:lpstr>The Global Environment</vt:lpstr>
      <vt:lpstr>The Global Environment </vt:lpstr>
      <vt:lpstr>The Global Environment </vt:lpstr>
      <vt:lpstr>Global Population</vt:lpstr>
      <vt:lpstr>Global Population </vt:lpstr>
      <vt:lpstr>Global Food </vt:lpstr>
      <vt:lpstr>Global Food </vt:lpstr>
      <vt:lpstr>PowerPoint Presentation</vt:lpstr>
      <vt:lpstr>Personal Finances for a Young Adult.</vt:lpstr>
      <vt:lpstr>PowerPoint Presentation</vt:lpstr>
      <vt:lpstr>PowerPoint Presentation</vt:lpstr>
      <vt:lpstr>IF THE WORLD WERE 100 PEOPLE</vt:lpstr>
      <vt:lpstr>PowerPoint Presentation</vt:lpstr>
      <vt:lpstr>PowerPoint Presentation</vt:lpstr>
      <vt:lpstr>PowerPoint Presentation</vt:lpstr>
      <vt:lpstr>Social Responsibility</vt:lpstr>
      <vt:lpstr>Ways in which you can be more socially and environmentally responsible.</vt:lpstr>
      <vt:lpstr>PowerPoint Presentation</vt:lpstr>
      <vt:lpstr>Water Wars</vt:lpstr>
      <vt:lpstr>Possible water war approaching</vt:lpstr>
      <vt:lpstr>Grand Renaissance Dam</vt:lpstr>
      <vt:lpstr>Egypt opposes…</vt:lpstr>
      <vt:lpstr>PowerPoint Presentation</vt:lpstr>
      <vt:lpstr>Car use impacts climate change</vt:lpstr>
      <vt:lpstr>Debate</vt:lpstr>
      <vt:lpstr>Other ways to reduce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Garry McKinney</cp:lastModifiedBy>
  <cp:revision>12</cp:revision>
  <dcterms:created xsi:type="dcterms:W3CDTF">2006-08-16T00:00:00Z</dcterms:created>
  <dcterms:modified xsi:type="dcterms:W3CDTF">2024-03-28T08:44:30Z</dcterms:modified>
  <dc:identifier>DAEDc3676mY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0x01010014E80366467B8B47AEEDFC485B69C497</vt:lpwstr>
  </property>
  <property fmtid="{D5CDD505-2E9C-101B-9397-08002B2CF9AE}" pid="3" name="MediaServiceImageTags">
    <vt:lpwstr/>
  </property>
</Properties>
</file>